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9" r:id="rId3"/>
    <p:sldId id="300" r:id="rId4"/>
    <p:sldId id="257" r:id="rId5"/>
    <p:sldId id="258" r:id="rId6"/>
    <p:sldId id="259" r:id="rId7"/>
    <p:sldId id="260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7" r:id="rId20"/>
    <p:sldId id="288" r:id="rId21"/>
    <p:sldId id="291" r:id="rId22"/>
    <p:sldId id="292" r:id="rId23"/>
    <p:sldId id="293" r:id="rId24"/>
    <p:sldId id="294" r:id="rId25"/>
    <p:sldId id="295" r:id="rId26"/>
    <p:sldId id="296" r:id="rId27"/>
    <p:sldId id="289" r:id="rId28"/>
    <p:sldId id="297" r:id="rId29"/>
    <p:sldId id="290" r:id="rId30"/>
    <p:sldId id="298" r:id="rId31"/>
    <p:sldId id="302" r:id="rId32"/>
    <p:sldId id="278" r:id="rId33"/>
    <p:sldId id="261" r:id="rId34"/>
    <p:sldId id="285" r:id="rId35"/>
    <p:sldId id="284" r:id="rId36"/>
    <p:sldId id="283" r:id="rId37"/>
    <p:sldId id="286" r:id="rId38"/>
    <p:sldId id="279" r:id="rId39"/>
    <p:sldId id="280" r:id="rId40"/>
    <p:sldId id="281" r:id="rId41"/>
    <p:sldId id="2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BB818-6456-4FFF-B7E4-31CDB2841A8C}" v="405" dt="2023-05-25T17:48:07.092"/>
    <p1510:client id="{58C1B1AB-E59F-4932-BA86-D68AF7755B0A}" v="447" dt="2023-05-25T15:11:46.159"/>
    <p1510:client id="{5D0D065B-3318-93AC-21CA-B6138C179D82}" v="1569" dt="2022-11-28T11:55:33.070"/>
    <p1510:client id="{5D3D670D-ABC6-622B-8924-6709BF713B55}" v="13" dt="2023-05-24T15:14:59.741"/>
    <p1510:client id="{9B9666E3-5528-238E-26AF-7BCF45D15A7F}" v="60" dt="2022-11-28T17:04:03.711"/>
    <p1510:client id="{AD83D1BE-07B5-C69A-FCC2-2D59D1038A4F}" v="105" dt="2022-11-28T16:55:33.901"/>
    <p1510:client id="{B58A24C5-88CA-3C13-3106-0887EF3C1AB2}" v="115" dt="2023-05-24T15:10:03.635"/>
    <p1510:client id="{C2CB6DE2-0DF5-B7FE-D3D0-22E7DDFA1285}" v="22" dt="2022-11-28T15:15:44.861"/>
    <p1510:client id="{C8D6A671-A43A-49D4-8971-333067595FF9}" v="3" dt="2022-11-28T14:59:08.676"/>
    <p1510:client id="{FDC3C520-6AC3-B37F-7A3A-4003B27C863C}" v="1" dt="2022-11-28T18:18:15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988BE-EA59-496C-80AE-78252F6143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C3E77-DE92-4575-ADFF-104DB80E58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movies certain character interacts with certain characters a bit more than the rest of all characters</a:t>
          </a:r>
        </a:p>
      </dgm:t>
    </dgm:pt>
    <dgm:pt modelId="{8E24CD01-FC92-44AB-B55A-7B055EC3EC9F}" type="parTrans" cxnId="{E3BA687E-E58F-4562-96E9-06BA4BF9F88D}">
      <dgm:prSet/>
      <dgm:spPr/>
      <dgm:t>
        <a:bodyPr/>
        <a:lstStyle/>
        <a:p>
          <a:endParaRPr lang="en-US"/>
        </a:p>
      </dgm:t>
    </dgm:pt>
    <dgm:pt modelId="{4E7C514E-9AA3-4789-94D5-01E0CA0A6767}" type="sibTrans" cxnId="{E3BA687E-E58F-4562-96E9-06BA4BF9F88D}">
      <dgm:prSet/>
      <dgm:spPr/>
      <dgm:t>
        <a:bodyPr/>
        <a:lstStyle/>
        <a:p>
          <a:endParaRPr lang="en-US"/>
        </a:p>
      </dgm:t>
    </dgm:pt>
    <dgm:pt modelId="{DA6DC292-AA41-4B8B-AC64-42773B406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Social Media one user interacts with a certain section of accounts more than the others.</a:t>
          </a:r>
        </a:p>
      </dgm:t>
    </dgm:pt>
    <dgm:pt modelId="{86B45AAC-A489-4D77-A9A0-034B31B0D57F}" type="parTrans" cxnId="{AB8C5B5A-0C3A-4AA7-8B0D-9208222F6AB3}">
      <dgm:prSet/>
      <dgm:spPr/>
      <dgm:t>
        <a:bodyPr/>
        <a:lstStyle/>
        <a:p>
          <a:endParaRPr lang="en-US"/>
        </a:p>
      </dgm:t>
    </dgm:pt>
    <dgm:pt modelId="{0B7019E3-7AA5-4C4F-87BF-C82B1AA0F0BE}" type="sibTrans" cxnId="{AB8C5B5A-0C3A-4AA7-8B0D-9208222F6AB3}">
      <dgm:prSet/>
      <dgm:spPr/>
      <dgm:t>
        <a:bodyPr/>
        <a:lstStyle/>
        <a:p>
          <a:endParaRPr lang="en-US"/>
        </a:p>
      </dgm:t>
    </dgm:pt>
    <dgm:pt modelId="{2D396A0B-1445-4D46-9334-C3F938801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goal is to differentiate the set of characters which are more interactive in between them</a:t>
          </a:r>
        </a:p>
      </dgm:t>
    </dgm:pt>
    <dgm:pt modelId="{C855F45D-2289-4A6E-BD20-F95143385FA2}" type="parTrans" cxnId="{772C55E2-9919-4BC4-BCFE-1448A870C533}">
      <dgm:prSet/>
      <dgm:spPr/>
      <dgm:t>
        <a:bodyPr/>
        <a:lstStyle/>
        <a:p>
          <a:endParaRPr lang="en-US"/>
        </a:p>
      </dgm:t>
    </dgm:pt>
    <dgm:pt modelId="{9E3BD684-0A00-4885-90EC-B8EEC599C912}" type="sibTrans" cxnId="{772C55E2-9919-4BC4-BCFE-1448A870C533}">
      <dgm:prSet/>
      <dgm:spPr/>
      <dgm:t>
        <a:bodyPr/>
        <a:lstStyle/>
        <a:p>
          <a:endParaRPr lang="en-US"/>
        </a:p>
      </dgm:t>
    </dgm:pt>
    <dgm:pt modelId="{19404CD6-B1E5-46EB-B845-0C9132AB0960}" type="pres">
      <dgm:prSet presAssocID="{0E6988BE-EA59-496C-80AE-78252F6143BD}" presName="root" presStyleCnt="0">
        <dgm:presLayoutVars>
          <dgm:dir/>
          <dgm:resizeHandles val="exact"/>
        </dgm:presLayoutVars>
      </dgm:prSet>
      <dgm:spPr/>
    </dgm:pt>
    <dgm:pt modelId="{962B49DD-1D64-461D-8F22-63EB84FB6979}" type="pres">
      <dgm:prSet presAssocID="{936C3E77-DE92-4575-ADFF-104DB80E5881}" presName="compNode" presStyleCnt="0"/>
      <dgm:spPr/>
    </dgm:pt>
    <dgm:pt modelId="{268B3C3D-861C-4256-AE9C-5C32E986D940}" type="pres">
      <dgm:prSet presAssocID="{936C3E77-DE92-4575-ADFF-104DB80E5881}" presName="bgRect" presStyleLbl="bgShp" presStyleIdx="0" presStyleCnt="3"/>
      <dgm:spPr/>
    </dgm:pt>
    <dgm:pt modelId="{177DB6D9-809C-47CE-9793-DFFD4BDDD089}" type="pres">
      <dgm:prSet presAssocID="{936C3E77-DE92-4575-ADFF-104DB80E58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CF12DE0A-B1E5-4173-95CE-3C7163D28A75}" type="pres">
      <dgm:prSet presAssocID="{936C3E77-DE92-4575-ADFF-104DB80E5881}" presName="spaceRect" presStyleCnt="0"/>
      <dgm:spPr/>
    </dgm:pt>
    <dgm:pt modelId="{A3382415-7E6F-4879-905C-12AF097170F4}" type="pres">
      <dgm:prSet presAssocID="{936C3E77-DE92-4575-ADFF-104DB80E5881}" presName="parTx" presStyleLbl="revTx" presStyleIdx="0" presStyleCnt="3">
        <dgm:presLayoutVars>
          <dgm:chMax val="0"/>
          <dgm:chPref val="0"/>
        </dgm:presLayoutVars>
      </dgm:prSet>
      <dgm:spPr/>
    </dgm:pt>
    <dgm:pt modelId="{AD783DB6-1F76-4714-B5F1-9734D60B23B4}" type="pres">
      <dgm:prSet presAssocID="{4E7C514E-9AA3-4789-94D5-01E0CA0A6767}" presName="sibTrans" presStyleCnt="0"/>
      <dgm:spPr/>
    </dgm:pt>
    <dgm:pt modelId="{115AA73D-9FE0-45FB-81F6-BB07F5B9469A}" type="pres">
      <dgm:prSet presAssocID="{DA6DC292-AA41-4B8B-AC64-42773B406694}" presName="compNode" presStyleCnt="0"/>
      <dgm:spPr/>
    </dgm:pt>
    <dgm:pt modelId="{46E36627-1910-4400-B654-6E0918DD4167}" type="pres">
      <dgm:prSet presAssocID="{DA6DC292-AA41-4B8B-AC64-42773B406694}" presName="bgRect" presStyleLbl="bgShp" presStyleIdx="1" presStyleCnt="3"/>
      <dgm:spPr/>
    </dgm:pt>
    <dgm:pt modelId="{4BC4EF25-80A1-4F51-B243-83B357FE086A}" type="pres">
      <dgm:prSet presAssocID="{DA6DC292-AA41-4B8B-AC64-42773B4066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CD837316-25BF-41BB-BD81-2BF161E8894C}" type="pres">
      <dgm:prSet presAssocID="{DA6DC292-AA41-4B8B-AC64-42773B406694}" presName="spaceRect" presStyleCnt="0"/>
      <dgm:spPr/>
    </dgm:pt>
    <dgm:pt modelId="{A4B6C4C5-F304-4B7C-82C1-1D762162713F}" type="pres">
      <dgm:prSet presAssocID="{DA6DC292-AA41-4B8B-AC64-42773B406694}" presName="parTx" presStyleLbl="revTx" presStyleIdx="1" presStyleCnt="3">
        <dgm:presLayoutVars>
          <dgm:chMax val="0"/>
          <dgm:chPref val="0"/>
        </dgm:presLayoutVars>
      </dgm:prSet>
      <dgm:spPr/>
    </dgm:pt>
    <dgm:pt modelId="{A955CEFC-6DE8-457A-A5F4-CE555A252403}" type="pres">
      <dgm:prSet presAssocID="{0B7019E3-7AA5-4C4F-87BF-C82B1AA0F0BE}" presName="sibTrans" presStyleCnt="0"/>
      <dgm:spPr/>
    </dgm:pt>
    <dgm:pt modelId="{2AC19071-03C1-4934-88AD-3F2C32FFCAE3}" type="pres">
      <dgm:prSet presAssocID="{2D396A0B-1445-4D46-9334-C3F938801EED}" presName="compNode" presStyleCnt="0"/>
      <dgm:spPr/>
    </dgm:pt>
    <dgm:pt modelId="{540FC456-D48D-471D-9739-0844595F236E}" type="pres">
      <dgm:prSet presAssocID="{2D396A0B-1445-4D46-9334-C3F938801EED}" presName="bgRect" presStyleLbl="bgShp" presStyleIdx="2" presStyleCnt="3"/>
      <dgm:spPr/>
    </dgm:pt>
    <dgm:pt modelId="{5822608D-23B1-4E82-8434-D876CD9ED393}" type="pres">
      <dgm:prSet presAssocID="{2D396A0B-1445-4D46-9334-C3F938801E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4189F82-BA8B-4F75-BBF7-1FC20508F59D}" type="pres">
      <dgm:prSet presAssocID="{2D396A0B-1445-4D46-9334-C3F938801EED}" presName="spaceRect" presStyleCnt="0"/>
      <dgm:spPr/>
    </dgm:pt>
    <dgm:pt modelId="{EC8CE6AB-1BC3-4EB6-B253-1BF4846025BE}" type="pres">
      <dgm:prSet presAssocID="{2D396A0B-1445-4D46-9334-C3F938801E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3FD9958-187A-4EBF-A9C5-4080F04A9322}" type="presOf" srcId="{DA6DC292-AA41-4B8B-AC64-42773B406694}" destId="{A4B6C4C5-F304-4B7C-82C1-1D762162713F}" srcOrd="0" destOrd="0" presId="urn:microsoft.com/office/officeart/2018/2/layout/IconVerticalSolidList"/>
    <dgm:cxn modelId="{AB8C5B5A-0C3A-4AA7-8B0D-9208222F6AB3}" srcId="{0E6988BE-EA59-496C-80AE-78252F6143BD}" destId="{DA6DC292-AA41-4B8B-AC64-42773B406694}" srcOrd="1" destOrd="0" parTransId="{86B45AAC-A489-4D77-A9A0-034B31B0D57F}" sibTransId="{0B7019E3-7AA5-4C4F-87BF-C82B1AA0F0BE}"/>
    <dgm:cxn modelId="{E3BA687E-E58F-4562-96E9-06BA4BF9F88D}" srcId="{0E6988BE-EA59-496C-80AE-78252F6143BD}" destId="{936C3E77-DE92-4575-ADFF-104DB80E5881}" srcOrd="0" destOrd="0" parTransId="{8E24CD01-FC92-44AB-B55A-7B055EC3EC9F}" sibTransId="{4E7C514E-9AA3-4789-94D5-01E0CA0A6767}"/>
    <dgm:cxn modelId="{29F58296-48CF-4F83-AFD3-1AF8A4149444}" type="presOf" srcId="{0E6988BE-EA59-496C-80AE-78252F6143BD}" destId="{19404CD6-B1E5-46EB-B845-0C9132AB0960}" srcOrd="0" destOrd="0" presId="urn:microsoft.com/office/officeart/2018/2/layout/IconVerticalSolidList"/>
    <dgm:cxn modelId="{4129BDBC-638B-4403-82D0-3BCE6BAFCAFA}" type="presOf" srcId="{2D396A0B-1445-4D46-9334-C3F938801EED}" destId="{EC8CE6AB-1BC3-4EB6-B253-1BF4846025BE}" srcOrd="0" destOrd="0" presId="urn:microsoft.com/office/officeart/2018/2/layout/IconVerticalSolidList"/>
    <dgm:cxn modelId="{59C255BD-AA3F-4B3F-ABED-5484FE670DA4}" type="presOf" srcId="{936C3E77-DE92-4575-ADFF-104DB80E5881}" destId="{A3382415-7E6F-4879-905C-12AF097170F4}" srcOrd="0" destOrd="0" presId="urn:microsoft.com/office/officeart/2018/2/layout/IconVerticalSolidList"/>
    <dgm:cxn modelId="{772C55E2-9919-4BC4-BCFE-1448A870C533}" srcId="{0E6988BE-EA59-496C-80AE-78252F6143BD}" destId="{2D396A0B-1445-4D46-9334-C3F938801EED}" srcOrd="2" destOrd="0" parTransId="{C855F45D-2289-4A6E-BD20-F95143385FA2}" sibTransId="{9E3BD684-0A00-4885-90EC-B8EEC599C912}"/>
    <dgm:cxn modelId="{DB25DBDE-B21F-421E-B664-9BCE96DD6AC6}" type="presParOf" srcId="{19404CD6-B1E5-46EB-B845-0C9132AB0960}" destId="{962B49DD-1D64-461D-8F22-63EB84FB6979}" srcOrd="0" destOrd="0" presId="urn:microsoft.com/office/officeart/2018/2/layout/IconVerticalSolidList"/>
    <dgm:cxn modelId="{50AEDF4F-57A8-42EA-AA13-41313C09BB2D}" type="presParOf" srcId="{962B49DD-1D64-461D-8F22-63EB84FB6979}" destId="{268B3C3D-861C-4256-AE9C-5C32E986D940}" srcOrd="0" destOrd="0" presId="urn:microsoft.com/office/officeart/2018/2/layout/IconVerticalSolidList"/>
    <dgm:cxn modelId="{174AA5E9-9089-4ACF-ACC9-50399A7DD7D0}" type="presParOf" srcId="{962B49DD-1D64-461D-8F22-63EB84FB6979}" destId="{177DB6D9-809C-47CE-9793-DFFD4BDDD089}" srcOrd="1" destOrd="0" presId="urn:microsoft.com/office/officeart/2018/2/layout/IconVerticalSolidList"/>
    <dgm:cxn modelId="{360B2418-A020-47BA-9E7D-44D315CBF851}" type="presParOf" srcId="{962B49DD-1D64-461D-8F22-63EB84FB6979}" destId="{CF12DE0A-B1E5-4173-95CE-3C7163D28A75}" srcOrd="2" destOrd="0" presId="urn:microsoft.com/office/officeart/2018/2/layout/IconVerticalSolidList"/>
    <dgm:cxn modelId="{13E1A9E5-7BD7-425D-918C-40B0D7A27473}" type="presParOf" srcId="{962B49DD-1D64-461D-8F22-63EB84FB6979}" destId="{A3382415-7E6F-4879-905C-12AF097170F4}" srcOrd="3" destOrd="0" presId="urn:microsoft.com/office/officeart/2018/2/layout/IconVerticalSolidList"/>
    <dgm:cxn modelId="{A4AEEC46-5083-4C6D-BCE1-2BB56C39700A}" type="presParOf" srcId="{19404CD6-B1E5-46EB-B845-0C9132AB0960}" destId="{AD783DB6-1F76-4714-B5F1-9734D60B23B4}" srcOrd="1" destOrd="0" presId="urn:microsoft.com/office/officeart/2018/2/layout/IconVerticalSolidList"/>
    <dgm:cxn modelId="{FA51EE5D-A131-4CDB-8E88-95627E9ECFF7}" type="presParOf" srcId="{19404CD6-B1E5-46EB-B845-0C9132AB0960}" destId="{115AA73D-9FE0-45FB-81F6-BB07F5B9469A}" srcOrd="2" destOrd="0" presId="urn:microsoft.com/office/officeart/2018/2/layout/IconVerticalSolidList"/>
    <dgm:cxn modelId="{01DE7C52-95BC-477C-921E-21397F7A4DB3}" type="presParOf" srcId="{115AA73D-9FE0-45FB-81F6-BB07F5B9469A}" destId="{46E36627-1910-4400-B654-6E0918DD4167}" srcOrd="0" destOrd="0" presId="urn:microsoft.com/office/officeart/2018/2/layout/IconVerticalSolidList"/>
    <dgm:cxn modelId="{E56422F3-E399-4E3C-8F11-819165EB8D1C}" type="presParOf" srcId="{115AA73D-9FE0-45FB-81F6-BB07F5B9469A}" destId="{4BC4EF25-80A1-4F51-B243-83B357FE086A}" srcOrd="1" destOrd="0" presId="urn:microsoft.com/office/officeart/2018/2/layout/IconVerticalSolidList"/>
    <dgm:cxn modelId="{EFC48868-B6A9-4B4C-B35E-30F05A6CFE3B}" type="presParOf" srcId="{115AA73D-9FE0-45FB-81F6-BB07F5B9469A}" destId="{CD837316-25BF-41BB-BD81-2BF161E8894C}" srcOrd="2" destOrd="0" presId="urn:microsoft.com/office/officeart/2018/2/layout/IconVerticalSolidList"/>
    <dgm:cxn modelId="{BC9F9B2E-FA85-4DEF-B905-2CED1959ADC7}" type="presParOf" srcId="{115AA73D-9FE0-45FB-81F6-BB07F5B9469A}" destId="{A4B6C4C5-F304-4B7C-82C1-1D762162713F}" srcOrd="3" destOrd="0" presId="urn:microsoft.com/office/officeart/2018/2/layout/IconVerticalSolidList"/>
    <dgm:cxn modelId="{DB13D4FE-2EA7-4A9E-BA05-953F56D66FF1}" type="presParOf" srcId="{19404CD6-B1E5-46EB-B845-0C9132AB0960}" destId="{A955CEFC-6DE8-457A-A5F4-CE555A252403}" srcOrd="3" destOrd="0" presId="urn:microsoft.com/office/officeart/2018/2/layout/IconVerticalSolidList"/>
    <dgm:cxn modelId="{FF7CBF9A-1E8D-471E-A8C1-43F9C198CA7B}" type="presParOf" srcId="{19404CD6-B1E5-46EB-B845-0C9132AB0960}" destId="{2AC19071-03C1-4934-88AD-3F2C32FFCAE3}" srcOrd="4" destOrd="0" presId="urn:microsoft.com/office/officeart/2018/2/layout/IconVerticalSolidList"/>
    <dgm:cxn modelId="{575FB38C-D4AD-4443-B0E3-0E97584470FE}" type="presParOf" srcId="{2AC19071-03C1-4934-88AD-3F2C32FFCAE3}" destId="{540FC456-D48D-471D-9739-0844595F236E}" srcOrd="0" destOrd="0" presId="urn:microsoft.com/office/officeart/2018/2/layout/IconVerticalSolidList"/>
    <dgm:cxn modelId="{3C6D7565-A137-4239-BE01-B73AA781A91B}" type="presParOf" srcId="{2AC19071-03C1-4934-88AD-3F2C32FFCAE3}" destId="{5822608D-23B1-4E82-8434-D876CD9ED393}" srcOrd="1" destOrd="0" presId="urn:microsoft.com/office/officeart/2018/2/layout/IconVerticalSolidList"/>
    <dgm:cxn modelId="{1F3A9742-2532-4985-A64F-49BFF39F16E2}" type="presParOf" srcId="{2AC19071-03C1-4934-88AD-3F2C32FFCAE3}" destId="{24189F82-BA8B-4F75-BBF7-1FC20508F59D}" srcOrd="2" destOrd="0" presId="urn:microsoft.com/office/officeart/2018/2/layout/IconVerticalSolidList"/>
    <dgm:cxn modelId="{02A4B290-6600-49CE-B3F7-0D42BA688397}" type="presParOf" srcId="{2AC19071-03C1-4934-88AD-3F2C32FFCAE3}" destId="{EC8CE6AB-1BC3-4EB6-B253-1BF4846025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87383DA-AB9D-4368-B260-C55F594252C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DC50B0-B717-4D07-97BD-B61D31B9E9FC}">
      <dgm:prSet/>
      <dgm:spPr/>
      <dgm:t>
        <a:bodyPr/>
        <a:lstStyle/>
        <a:p>
          <a:r>
            <a:rPr lang="en-US"/>
            <a:t>Hardware requirements:</a:t>
          </a:r>
        </a:p>
      </dgm:t>
    </dgm:pt>
    <dgm:pt modelId="{C3EECD4F-FAC5-4BC1-8FD3-DE5B0F399872}" type="parTrans" cxnId="{9F3B9751-C704-4CCB-A973-55AB8986CEE8}">
      <dgm:prSet/>
      <dgm:spPr/>
      <dgm:t>
        <a:bodyPr/>
        <a:lstStyle/>
        <a:p>
          <a:endParaRPr lang="en-US"/>
        </a:p>
      </dgm:t>
    </dgm:pt>
    <dgm:pt modelId="{9A3043F3-F36A-41E5-8338-293F439E42C4}" type="sibTrans" cxnId="{9F3B9751-C704-4CCB-A973-55AB8986CEE8}">
      <dgm:prSet/>
      <dgm:spPr/>
      <dgm:t>
        <a:bodyPr/>
        <a:lstStyle/>
        <a:p>
          <a:endParaRPr lang="en-US"/>
        </a:p>
      </dgm:t>
    </dgm:pt>
    <dgm:pt modelId="{38AF985A-F071-49B7-9547-9277156480BB}">
      <dgm:prSet/>
      <dgm:spPr/>
      <dgm:t>
        <a:bodyPr/>
        <a:lstStyle/>
        <a:p>
          <a:r>
            <a:rPr lang="en-US"/>
            <a:t>Microsoft Windows 8/10(64 bit)</a:t>
          </a:r>
        </a:p>
      </dgm:t>
    </dgm:pt>
    <dgm:pt modelId="{033EC479-089B-46AC-948D-E6B4C380D150}" type="parTrans" cxnId="{B29E61DB-55B6-4DEB-A24B-5DA019C26FA6}">
      <dgm:prSet/>
      <dgm:spPr/>
      <dgm:t>
        <a:bodyPr/>
        <a:lstStyle/>
        <a:p>
          <a:endParaRPr lang="en-US"/>
        </a:p>
      </dgm:t>
    </dgm:pt>
    <dgm:pt modelId="{8A247778-CBE6-4CC3-B975-067F80A77271}" type="sibTrans" cxnId="{B29E61DB-55B6-4DEB-A24B-5DA019C26FA6}">
      <dgm:prSet/>
      <dgm:spPr/>
      <dgm:t>
        <a:bodyPr/>
        <a:lstStyle/>
        <a:p>
          <a:endParaRPr lang="en-US"/>
        </a:p>
      </dgm:t>
    </dgm:pt>
    <dgm:pt modelId="{4A073426-1A5D-4AE7-A364-7DF4D1D93BF6}">
      <dgm:prSet/>
      <dgm:spPr/>
      <dgm:t>
        <a:bodyPr/>
        <a:lstStyle/>
        <a:p>
          <a:r>
            <a:rPr lang="en-US"/>
            <a:t>4 GB RAM minimum,8 GB RAM recommended</a:t>
          </a:r>
        </a:p>
      </dgm:t>
    </dgm:pt>
    <dgm:pt modelId="{00FE3ECF-7407-4A64-876D-971F92194B91}" type="parTrans" cxnId="{09C2BDE7-3B63-4DCF-9F0B-2B821F2E7FA5}">
      <dgm:prSet/>
      <dgm:spPr/>
      <dgm:t>
        <a:bodyPr/>
        <a:lstStyle/>
        <a:p>
          <a:endParaRPr lang="en-US"/>
        </a:p>
      </dgm:t>
    </dgm:pt>
    <dgm:pt modelId="{F3E0AF02-0B3A-4E61-BCB9-23B7477E6236}" type="sibTrans" cxnId="{09C2BDE7-3B63-4DCF-9F0B-2B821F2E7FA5}">
      <dgm:prSet/>
      <dgm:spPr/>
      <dgm:t>
        <a:bodyPr/>
        <a:lstStyle/>
        <a:p>
          <a:endParaRPr lang="en-US"/>
        </a:p>
      </dgm:t>
    </dgm:pt>
    <dgm:pt modelId="{1D5F264B-C4A5-4D69-B4ED-275AD723B8D3}">
      <dgm:prSet/>
      <dgm:spPr/>
      <dgm:t>
        <a:bodyPr/>
        <a:lstStyle/>
        <a:p>
          <a:r>
            <a:rPr lang="en-US"/>
            <a:t>Software Requirements:</a:t>
          </a:r>
        </a:p>
      </dgm:t>
    </dgm:pt>
    <dgm:pt modelId="{35E05DE2-986F-4CF6-A656-A2FB7A778F91}" type="parTrans" cxnId="{C1F350F4-A7CC-4A0B-94DE-8BA01DD283BE}">
      <dgm:prSet/>
      <dgm:spPr/>
      <dgm:t>
        <a:bodyPr/>
        <a:lstStyle/>
        <a:p>
          <a:endParaRPr lang="en-US"/>
        </a:p>
      </dgm:t>
    </dgm:pt>
    <dgm:pt modelId="{C7EFC3C3-D162-4726-A317-1BC19CC73888}" type="sibTrans" cxnId="{C1F350F4-A7CC-4A0B-94DE-8BA01DD283BE}">
      <dgm:prSet/>
      <dgm:spPr/>
      <dgm:t>
        <a:bodyPr/>
        <a:lstStyle/>
        <a:p>
          <a:endParaRPr lang="en-US"/>
        </a:p>
      </dgm:t>
    </dgm:pt>
    <dgm:pt modelId="{5EE0FF72-43FB-4080-8C1F-F13E9D84B5AF}">
      <dgm:prSet/>
      <dgm:spPr/>
      <dgm:t>
        <a:bodyPr/>
        <a:lstStyle/>
        <a:p>
          <a:r>
            <a:rPr lang="en-US"/>
            <a:t>OS – Windows 10/ Ubuntu 18.04</a:t>
          </a:r>
        </a:p>
      </dgm:t>
    </dgm:pt>
    <dgm:pt modelId="{C80A1D54-DFFD-4FE1-AC0C-B81EF7DE1271}" type="parTrans" cxnId="{E342A39D-E202-4B3A-AFAA-0130C4040A68}">
      <dgm:prSet/>
      <dgm:spPr/>
      <dgm:t>
        <a:bodyPr/>
        <a:lstStyle/>
        <a:p>
          <a:endParaRPr lang="en-US"/>
        </a:p>
      </dgm:t>
    </dgm:pt>
    <dgm:pt modelId="{8166104A-8D24-4713-B006-EC791AA2A379}" type="sibTrans" cxnId="{E342A39D-E202-4B3A-AFAA-0130C4040A68}">
      <dgm:prSet/>
      <dgm:spPr/>
      <dgm:t>
        <a:bodyPr/>
        <a:lstStyle/>
        <a:p>
          <a:endParaRPr lang="en-US"/>
        </a:p>
      </dgm:t>
    </dgm:pt>
    <dgm:pt modelId="{33012648-5815-4AD2-A894-01AE94A4005C}">
      <dgm:prSet/>
      <dgm:spPr/>
      <dgm:t>
        <a:bodyPr/>
        <a:lstStyle/>
        <a:p>
          <a:r>
            <a:rPr lang="en-US"/>
            <a:t>Programming Language: Python 3</a:t>
          </a:r>
        </a:p>
      </dgm:t>
    </dgm:pt>
    <dgm:pt modelId="{F8D98110-AE27-4816-A7E5-B897D74C5E77}" type="parTrans" cxnId="{327CB667-E00D-44A0-A286-DBF5D92D80BA}">
      <dgm:prSet/>
      <dgm:spPr/>
      <dgm:t>
        <a:bodyPr/>
        <a:lstStyle/>
        <a:p>
          <a:endParaRPr lang="en-US"/>
        </a:p>
      </dgm:t>
    </dgm:pt>
    <dgm:pt modelId="{7BE85A7D-6895-4851-92EE-BC4DE393DE1F}" type="sibTrans" cxnId="{327CB667-E00D-44A0-A286-DBF5D92D80BA}">
      <dgm:prSet/>
      <dgm:spPr/>
      <dgm:t>
        <a:bodyPr/>
        <a:lstStyle/>
        <a:p>
          <a:endParaRPr lang="en-US"/>
        </a:p>
      </dgm:t>
    </dgm:pt>
    <dgm:pt modelId="{BF9A05B7-7C5E-4995-90D0-49CE0810F008}">
      <dgm:prSet/>
      <dgm:spPr/>
      <dgm:t>
        <a:bodyPr/>
        <a:lstStyle/>
        <a:p>
          <a:r>
            <a:rPr lang="en-US"/>
            <a:t>Tools: Jupyter Notebook/PyCharm Notebook/Google Colab/Notepad++</a:t>
          </a:r>
        </a:p>
      </dgm:t>
    </dgm:pt>
    <dgm:pt modelId="{F9BA348E-B803-4EFF-82B8-69A36CD4FE60}" type="parTrans" cxnId="{BAD237C4-5C84-4819-AE84-2F9A9052DB3E}">
      <dgm:prSet/>
      <dgm:spPr/>
      <dgm:t>
        <a:bodyPr/>
        <a:lstStyle/>
        <a:p>
          <a:endParaRPr lang="en-US"/>
        </a:p>
      </dgm:t>
    </dgm:pt>
    <dgm:pt modelId="{C137682B-D041-4800-8254-BF90C5E32CE0}" type="sibTrans" cxnId="{BAD237C4-5C84-4819-AE84-2F9A9052DB3E}">
      <dgm:prSet/>
      <dgm:spPr/>
      <dgm:t>
        <a:bodyPr/>
        <a:lstStyle/>
        <a:p>
          <a:endParaRPr lang="en-US"/>
        </a:p>
      </dgm:t>
    </dgm:pt>
    <dgm:pt modelId="{70104BF6-BD65-40AF-A508-63AC39E702E1}">
      <dgm:prSet/>
      <dgm:spPr/>
      <dgm:t>
        <a:bodyPr/>
        <a:lstStyle/>
        <a:p>
          <a:r>
            <a:rPr lang="en-US"/>
            <a:t>Dataset: Microsoft Excel(.csv file)</a:t>
          </a:r>
        </a:p>
      </dgm:t>
    </dgm:pt>
    <dgm:pt modelId="{71030766-7ACF-48BD-ABD7-E913988882C4}" type="parTrans" cxnId="{7319A71B-8CF4-4806-8EAE-6827182D338E}">
      <dgm:prSet/>
      <dgm:spPr/>
      <dgm:t>
        <a:bodyPr/>
        <a:lstStyle/>
        <a:p>
          <a:endParaRPr lang="en-US"/>
        </a:p>
      </dgm:t>
    </dgm:pt>
    <dgm:pt modelId="{100C79BB-9840-4A48-8421-A141DFC62ECF}" type="sibTrans" cxnId="{7319A71B-8CF4-4806-8EAE-6827182D338E}">
      <dgm:prSet/>
      <dgm:spPr/>
      <dgm:t>
        <a:bodyPr/>
        <a:lstStyle/>
        <a:p>
          <a:endParaRPr lang="en-US"/>
        </a:p>
      </dgm:t>
    </dgm:pt>
    <dgm:pt modelId="{A527BCCA-6D5C-4868-8919-1D175D8BF12B}" type="pres">
      <dgm:prSet presAssocID="{287383DA-AB9D-4368-B260-C55F594252C8}" presName="linear" presStyleCnt="0">
        <dgm:presLayoutVars>
          <dgm:dir/>
          <dgm:animLvl val="lvl"/>
          <dgm:resizeHandles val="exact"/>
        </dgm:presLayoutVars>
      </dgm:prSet>
      <dgm:spPr/>
    </dgm:pt>
    <dgm:pt modelId="{E4D37E26-EF68-4240-A90D-5C0F59DB36D1}" type="pres">
      <dgm:prSet presAssocID="{18DC50B0-B717-4D07-97BD-B61D31B9E9FC}" presName="parentLin" presStyleCnt="0"/>
      <dgm:spPr/>
    </dgm:pt>
    <dgm:pt modelId="{3C6A7B43-88D5-45C7-B989-1C48C329F3F8}" type="pres">
      <dgm:prSet presAssocID="{18DC50B0-B717-4D07-97BD-B61D31B9E9FC}" presName="parentLeftMargin" presStyleLbl="node1" presStyleIdx="0" presStyleCnt="2"/>
      <dgm:spPr/>
    </dgm:pt>
    <dgm:pt modelId="{F38BFD55-3786-45A4-9022-3E1464026E11}" type="pres">
      <dgm:prSet presAssocID="{18DC50B0-B717-4D07-97BD-B61D31B9E9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392341A-61CE-4D92-9A4C-6401B229A4B9}" type="pres">
      <dgm:prSet presAssocID="{18DC50B0-B717-4D07-97BD-B61D31B9E9FC}" presName="negativeSpace" presStyleCnt="0"/>
      <dgm:spPr/>
    </dgm:pt>
    <dgm:pt modelId="{8A0B918B-2BE2-44A3-B896-0B11FC949EE1}" type="pres">
      <dgm:prSet presAssocID="{18DC50B0-B717-4D07-97BD-B61D31B9E9FC}" presName="childText" presStyleLbl="conFgAcc1" presStyleIdx="0" presStyleCnt="2">
        <dgm:presLayoutVars>
          <dgm:bulletEnabled val="1"/>
        </dgm:presLayoutVars>
      </dgm:prSet>
      <dgm:spPr/>
    </dgm:pt>
    <dgm:pt modelId="{0C90904A-3617-4455-8B91-B854D119C159}" type="pres">
      <dgm:prSet presAssocID="{9A3043F3-F36A-41E5-8338-293F439E42C4}" presName="spaceBetweenRectangles" presStyleCnt="0"/>
      <dgm:spPr/>
    </dgm:pt>
    <dgm:pt modelId="{973F2A79-484B-4F92-8174-FED4A86B5516}" type="pres">
      <dgm:prSet presAssocID="{1D5F264B-C4A5-4D69-B4ED-275AD723B8D3}" presName="parentLin" presStyleCnt="0"/>
      <dgm:spPr/>
    </dgm:pt>
    <dgm:pt modelId="{3E820DCF-AA6A-4D5C-9176-A411B6C22E40}" type="pres">
      <dgm:prSet presAssocID="{1D5F264B-C4A5-4D69-B4ED-275AD723B8D3}" presName="parentLeftMargin" presStyleLbl="node1" presStyleIdx="0" presStyleCnt="2"/>
      <dgm:spPr/>
    </dgm:pt>
    <dgm:pt modelId="{30EF4799-B432-4D4A-A5EA-75A14591093B}" type="pres">
      <dgm:prSet presAssocID="{1D5F264B-C4A5-4D69-B4ED-275AD723B8D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75D2A7B-369C-44F5-A8DD-85AA18DABFE2}" type="pres">
      <dgm:prSet presAssocID="{1D5F264B-C4A5-4D69-B4ED-275AD723B8D3}" presName="negativeSpace" presStyleCnt="0"/>
      <dgm:spPr/>
    </dgm:pt>
    <dgm:pt modelId="{870180A9-DD70-4DD0-8C71-CDF1F9F41DFE}" type="pres">
      <dgm:prSet presAssocID="{1D5F264B-C4A5-4D69-B4ED-275AD723B8D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319A71B-8CF4-4806-8EAE-6827182D338E}" srcId="{1D5F264B-C4A5-4D69-B4ED-275AD723B8D3}" destId="{70104BF6-BD65-40AF-A508-63AC39E702E1}" srcOrd="3" destOrd="0" parTransId="{71030766-7ACF-48BD-ABD7-E913988882C4}" sibTransId="{100C79BB-9840-4A48-8421-A141DFC62ECF}"/>
    <dgm:cxn modelId="{CD6B7921-9F8F-48DF-AEF0-07CF56038FF0}" type="presOf" srcId="{5EE0FF72-43FB-4080-8C1F-F13E9D84B5AF}" destId="{870180A9-DD70-4DD0-8C71-CDF1F9F41DFE}" srcOrd="0" destOrd="0" presId="urn:microsoft.com/office/officeart/2005/8/layout/list1"/>
    <dgm:cxn modelId="{1A632032-BD9B-4A3E-BB8E-F85ED721D510}" type="presOf" srcId="{33012648-5815-4AD2-A894-01AE94A4005C}" destId="{870180A9-DD70-4DD0-8C71-CDF1F9F41DFE}" srcOrd="0" destOrd="1" presId="urn:microsoft.com/office/officeart/2005/8/layout/list1"/>
    <dgm:cxn modelId="{51E98242-B6AD-421B-8DC0-2708D6D9658C}" type="presOf" srcId="{4A073426-1A5D-4AE7-A364-7DF4D1D93BF6}" destId="{8A0B918B-2BE2-44A3-B896-0B11FC949EE1}" srcOrd="0" destOrd="1" presId="urn:microsoft.com/office/officeart/2005/8/layout/list1"/>
    <dgm:cxn modelId="{327CB667-E00D-44A0-A286-DBF5D92D80BA}" srcId="{1D5F264B-C4A5-4D69-B4ED-275AD723B8D3}" destId="{33012648-5815-4AD2-A894-01AE94A4005C}" srcOrd="1" destOrd="0" parTransId="{F8D98110-AE27-4816-A7E5-B897D74C5E77}" sibTransId="{7BE85A7D-6895-4851-92EE-BC4DE393DE1F}"/>
    <dgm:cxn modelId="{9F3B9751-C704-4CCB-A973-55AB8986CEE8}" srcId="{287383DA-AB9D-4368-B260-C55F594252C8}" destId="{18DC50B0-B717-4D07-97BD-B61D31B9E9FC}" srcOrd="0" destOrd="0" parTransId="{C3EECD4F-FAC5-4BC1-8FD3-DE5B0F399872}" sibTransId="{9A3043F3-F36A-41E5-8338-293F439E42C4}"/>
    <dgm:cxn modelId="{5A81A088-253D-458C-B201-C7E61354AF6C}" type="presOf" srcId="{70104BF6-BD65-40AF-A508-63AC39E702E1}" destId="{870180A9-DD70-4DD0-8C71-CDF1F9F41DFE}" srcOrd="0" destOrd="3" presId="urn:microsoft.com/office/officeart/2005/8/layout/list1"/>
    <dgm:cxn modelId="{37EAC894-15DC-43C7-A178-70890137912E}" type="presOf" srcId="{1D5F264B-C4A5-4D69-B4ED-275AD723B8D3}" destId="{3E820DCF-AA6A-4D5C-9176-A411B6C22E40}" srcOrd="0" destOrd="0" presId="urn:microsoft.com/office/officeart/2005/8/layout/list1"/>
    <dgm:cxn modelId="{E342A39D-E202-4B3A-AFAA-0130C4040A68}" srcId="{1D5F264B-C4A5-4D69-B4ED-275AD723B8D3}" destId="{5EE0FF72-43FB-4080-8C1F-F13E9D84B5AF}" srcOrd="0" destOrd="0" parTransId="{C80A1D54-DFFD-4FE1-AC0C-B81EF7DE1271}" sibTransId="{8166104A-8D24-4713-B006-EC791AA2A379}"/>
    <dgm:cxn modelId="{9705B3AD-C0D7-4E9F-B219-3FECF6450B87}" type="presOf" srcId="{18DC50B0-B717-4D07-97BD-B61D31B9E9FC}" destId="{3C6A7B43-88D5-45C7-B989-1C48C329F3F8}" srcOrd="0" destOrd="0" presId="urn:microsoft.com/office/officeart/2005/8/layout/list1"/>
    <dgm:cxn modelId="{BAD237C4-5C84-4819-AE84-2F9A9052DB3E}" srcId="{1D5F264B-C4A5-4D69-B4ED-275AD723B8D3}" destId="{BF9A05B7-7C5E-4995-90D0-49CE0810F008}" srcOrd="2" destOrd="0" parTransId="{F9BA348E-B803-4EFF-82B8-69A36CD4FE60}" sibTransId="{C137682B-D041-4800-8254-BF90C5E32CE0}"/>
    <dgm:cxn modelId="{B29E61DB-55B6-4DEB-A24B-5DA019C26FA6}" srcId="{18DC50B0-B717-4D07-97BD-B61D31B9E9FC}" destId="{38AF985A-F071-49B7-9547-9277156480BB}" srcOrd="0" destOrd="0" parTransId="{033EC479-089B-46AC-948D-E6B4C380D150}" sibTransId="{8A247778-CBE6-4CC3-B975-067F80A77271}"/>
    <dgm:cxn modelId="{6ED7AADE-C716-4105-A5D4-5210E664CBFA}" type="presOf" srcId="{287383DA-AB9D-4368-B260-C55F594252C8}" destId="{A527BCCA-6D5C-4868-8919-1D175D8BF12B}" srcOrd="0" destOrd="0" presId="urn:microsoft.com/office/officeart/2005/8/layout/list1"/>
    <dgm:cxn modelId="{E86CA9E5-9397-4811-8BE0-98E165C1700B}" type="presOf" srcId="{1D5F264B-C4A5-4D69-B4ED-275AD723B8D3}" destId="{30EF4799-B432-4D4A-A5EA-75A14591093B}" srcOrd="1" destOrd="0" presId="urn:microsoft.com/office/officeart/2005/8/layout/list1"/>
    <dgm:cxn modelId="{09C2BDE7-3B63-4DCF-9F0B-2B821F2E7FA5}" srcId="{18DC50B0-B717-4D07-97BD-B61D31B9E9FC}" destId="{4A073426-1A5D-4AE7-A364-7DF4D1D93BF6}" srcOrd="1" destOrd="0" parTransId="{00FE3ECF-7407-4A64-876D-971F92194B91}" sibTransId="{F3E0AF02-0B3A-4E61-BCB9-23B7477E6236}"/>
    <dgm:cxn modelId="{9295D0EE-39E2-4D4A-8F21-3F7F6B2642E9}" type="presOf" srcId="{18DC50B0-B717-4D07-97BD-B61D31B9E9FC}" destId="{F38BFD55-3786-45A4-9022-3E1464026E11}" srcOrd="1" destOrd="0" presId="urn:microsoft.com/office/officeart/2005/8/layout/list1"/>
    <dgm:cxn modelId="{C1F350F4-A7CC-4A0B-94DE-8BA01DD283BE}" srcId="{287383DA-AB9D-4368-B260-C55F594252C8}" destId="{1D5F264B-C4A5-4D69-B4ED-275AD723B8D3}" srcOrd="1" destOrd="0" parTransId="{35E05DE2-986F-4CF6-A656-A2FB7A778F91}" sibTransId="{C7EFC3C3-D162-4726-A317-1BC19CC73888}"/>
    <dgm:cxn modelId="{B593FFF5-EE8D-4F8D-9236-91C06AAFEB34}" type="presOf" srcId="{BF9A05B7-7C5E-4995-90D0-49CE0810F008}" destId="{870180A9-DD70-4DD0-8C71-CDF1F9F41DFE}" srcOrd="0" destOrd="2" presId="urn:microsoft.com/office/officeart/2005/8/layout/list1"/>
    <dgm:cxn modelId="{248E7FFD-D5BA-49A3-9427-445B89FD7BA5}" type="presOf" srcId="{38AF985A-F071-49B7-9547-9277156480BB}" destId="{8A0B918B-2BE2-44A3-B896-0B11FC949EE1}" srcOrd="0" destOrd="0" presId="urn:microsoft.com/office/officeart/2005/8/layout/list1"/>
    <dgm:cxn modelId="{4B636C75-FA79-4783-BB9D-70C70DD729EF}" type="presParOf" srcId="{A527BCCA-6D5C-4868-8919-1D175D8BF12B}" destId="{E4D37E26-EF68-4240-A90D-5C0F59DB36D1}" srcOrd="0" destOrd="0" presId="urn:microsoft.com/office/officeart/2005/8/layout/list1"/>
    <dgm:cxn modelId="{26A1C4C9-2D53-4698-BF5B-2A5D8A2A9B07}" type="presParOf" srcId="{E4D37E26-EF68-4240-A90D-5C0F59DB36D1}" destId="{3C6A7B43-88D5-45C7-B989-1C48C329F3F8}" srcOrd="0" destOrd="0" presId="urn:microsoft.com/office/officeart/2005/8/layout/list1"/>
    <dgm:cxn modelId="{BDC3BB98-0A18-4455-B2E2-CFC02A8CF83C}" type="presParOf" srcId="{E4D37E26-EF68-4240-A90D-5C0F59DB36D1}" destId="{F38BFD55-3786-45A4-9022-3E1464026E11}" srcOrd="1" destOrd="0" presId="urn:microsoft.com/office/officeart/2005/8/layout/list1"/>
    <dgm:cxn modelId="{7A976B9C-DC46-49CC-B175-C84ACB6EA0AB}" type="presParOf" srcId="{A527BCCA-6D5C-4868-8919-1D175D8BF12B}" destId="{7392341A-61CE-4D92-9A4C-6401B229A4B9}" srcOrd="1" destOrd="0" presId="urn:microsoft.com/office/officeart/2005/8/layout/list1"/>
    <dgm:cxn modelId="{04FADB6F-2888-4910-9EE1-A924494CD520}" type="presParOf" srcId="{A527BCCA-6D5C-4868-8919-1D175D8BF12B}" destId="{8A0B918B-2BE2-44A3-B896-0B11FC949EE1}" srcOrd="2" destOrd="0" presId="urn:microsoft.com/office/officeart/2005/8/layout/list1"/>
    <dgm:cxn modelId="{4BDA27F5-EA41-4660-989A-31B165B1F068}" type="presParOf" srcId="{A527BCCA-6D5C-4868-8919-1D175D8BF12B}" destId="{0C90904A-3617-4455-8B91-B854D119C159}" srcOrd="3" destOrd="0" presId="urn:microsoft.com/office/officeart/2005/8/layout/list1"/>
    <dgm:cxn modelId="{58236C49-F25C-497C-9F62-D331142E5442}" type="presParOf" srcId="{A527BCCA-6D5C-4868-8919-1D175D8BF12B}" destId="{973F2A79-484B-4F92-8174-FED4A86B5516}" srcOrd="4" destOrd="0" presId="urn:microsoft.com/office/officeart/2005/8/layout/list1"/>
    <dgm:cxn modelId="{1F1BEE02-675A-4EBA-8151-275ADCCD7F09}" type="presParOf" srcId="{973F2A79-484B-4F92-8174-FED4A86B5516}" destId="{3E820DCF-AA6A-4D5C-9176-A411B6C22E40}" srcOrd="0" destOrd="0" presId="urn:microsoft.com/office/officeart/2005/8/layout/list1"/>
    <dgm:cxn modelId="{1C430ED5-C643-49FA-BEC5-DB7D408B7E0D}" type="presParOf" srcId="{973F2A79-484B-4F92-8174-FED4A86B5516}" destId="{30EF4799-B432-4D4A-A5EA-75A14591093B}" srcOrd="1" destOrd="0" presId="urn:microsoft.com/office/officeart/2005/8/layout/list1"/>
    <dgm:cxn modelId="{C1BB073C-0661-4910-A386-0D4DAF68DAC7}" type="presParOf" srcId="{A527BCCA-6D5C-4868-8919-1D175D8BF12B}" destId="{075D2A7B-369C-44F5-A8DD-85AA18DABFE2}" srcOrd="5" destOrd="0" presId="urn:microsoft.com/office/officeart/2005/8/layout/list1"/>
    <dgm:cxn modelId="{2F7B5FCA-88CD-4358-A897-4ADBFC149559}" type="presParOf" srcId="{A527BCCA-6D5C-4868-8919-1D175D8BF12B}" destId="{870180A9-DD70-4DD0-8C71-CDF1F9F41D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52A61A-11CC-41AC-927A-E6582089FA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9B2B11-E7D9-42F2-BA19-34C0317979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Treat the characters/accounts as nodes of a graph</a:t>
          </a:r>
        </a:p>
      </dgm:t>
    </dgm:pt>
    <dgm:pt modelId="{3242A75A-F8F7-4C6D-A1FF-90C9B03F2F33}" type="parTrans" cxnId="{300BE24B-D4B5-406E-982A-FC0426494C09}">
      <dgm:prSet/>
      <dgm:spPr/>
      <dgm:t>
        <a:bodyPr/>
        <a:lstStyle/>
        <a:p>
          <a:endParaRPr lang="en-US"/>
        </a:p>
      </dgm:t>
    </dgm:pt>
    <dgm:pt modelId="{FED19420-4E09-4EFA-BBB0-5829A66159F7}" type="sibTrans" cxnId="{300BE24B-D4B5-406E-982A-FC0426494C09}">
      <dgm:prSet/>
      <dgm:spPr/>
      <dgm:t>
        <a:bodyPr/>
        <a:lstStyle/>
        <a:p>
          <a:endParaRPr lang="en-US"/>
        </a:p>
      </dgm:t>
    </dgm:pt>
    <dgm:pt modelId="{75A2DB4E-861B-4DA8-A63B-112A4AAAF8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Interaction between the characters as an edge. Value of Interaction as edge weight</a:t>
          </a:r>
        </a:p>
      </dgm:t>
    </dgm:pt>
    <dgm:pt modelId="{5468BCF0-1C03-4400-A020-B72C9D6A0B38}" type="parTrans" cxnId="{DBE9B576-BFA6-4652-8B51-4FFC3BC22E93}">
      <dgm:prSet/>
      <dgm:spPr/>
      <dgm:t>
        <a:bodyPr/>
        <a:lstStyle/>
        <a:p>
          <a:endParaRPr lang="en-US"/>
        </a:p>
      </dgm:t>
    </dgm:pt>
    <dgm:pt modelId="{44CD3AB8-17F0-4828-B277-A451F3B27C61}" type="sibTrans" cxnId="{DBE9B576-BFA6-4652-8B51-4FFC3BC22E93}">
      <dgm:prSet/>
      <dgm:spPr/>
      <dgm:t>
        <a:bodyPr/>
        <a:lstStyle/>
        <a:p>
          <a:endParaRPr lang="en-US"/>
        </a:p>
      </dgm:t>
    </dgm:pt>
    <dgm:pt modelId="{388D8410-5F76-4B30-B5AA-0CF3549EB4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Differentiate the nodes in different communities with respect to certain metrics. Use metrics dependent on number of edges, edge weights</a:t>
          </a:r>
        </a:p>
      </dgm:t>
    </dgm:pt>
    <dgm:pt modelId="{54A52BA9-273D-4718-BC0F-CA0DE68762F6}" type="parTrans" cxnId="{829056F2-A8A1-43F5-A660-4CFB63728739}">
      <dgm:prSet/>
      <dgm:spPr/>
      <dgm:t>
        <a:bodyPr/>
        <a:lstStyle/>
        <a:p>
          <a:endParaRPr lang="en-US"/>
        </a:p>
      </dgm:t>
    </dgm:pt>
    <dgm:pt modelId="{AB95E410-5BA6-4251-B8BA-EFA1C72179C1}" type="sibTrans" cxnId="{829056F2-A8A1-43F5-A660-4CFB63728739}">
      <dgm:prSet/>
      <dgm:spPr/>
      <dgm:t>
        <a:bodyPr/>
        <a:lstStyle/>
        <a:p>
          <a:endParaRPr lang="en-US"/>
        </a:p>
      </dgm:t>
    </dgm:pt>
    <dgm:pt modelId="{5598702D-AD12-4CFF-B637-5E500D7864C7}" type="pres">
      <dgm:prSet presAssocID="{0A52A61A-11CC-41AC-927A-E6582089FA90}" presName="root" presStyleCnt="0">
        <dgm:presLayoutVars>
          <dgm:dir/>
          <dgm:resizeHandles val="exact"/>
        </dgm:presLayoutVars>
      </dgm:prSet>
      <dgm:spPr/>
    </dgm:pt>
    <dgm:pt modelId="{0C4AB7F4-F373-4548-890F-BF4DA731E614}" type="pres">
      <dgm:prSet presAssocID="{BD9B2B11-E7D9-42F2-BA19-34C0317979F5}" presName="compNode" presStyleCnt="0"/>
      <dgm:spPr/>
    </dgm:pt>
    <dgm:pt modelId="{D9F0716D-FDC5-4FB6-BA05-6273A53D7789}" type="pres">
      <dgm:prSet presAssocID="{BD9B2B11-E7D9-42F2-BA19-34C0317979F5}" presName="bgRect" presStyleLbl="bgShp" presStyleIdx="0" presStyleCnt="3"/>
      <dgm:spPr/>
    </dgm:pt>
    <dgm:pt modelId="{3D8155C6-40ED-4D57-906B-3BCB26937AD7}" type="pres">
      <dgm:prSet presAssocID="{BD9B2B11-E7D9-42F2-BA19-34C0317979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E6BBA5D6-7D15-44FB-B185-AAC271215DCC}" type="pres">
      <dgm:prSet presAssocID="{BD9B2B11-E7D9-42F2-BA19-34C0317979F5}" presName="spaceRect" presStyleCnt="0"/>
      <dgm:spPr/>
    </dgm:pt>
    <dgm:pt modelId="{D81FE627-30D8-40A6-BBC4-8AE299E97107}" type="pres">
      <dgm:prSet presAssocID="{BD9B2B11-E7D9-42F2-BA19-34C0317979F5}" presName="parTx" presStyleLbl="revTx" presStyleIdx="0" presStyleCnt="3">
        <dgm:presLayoutVars>
          <dgm:chMax val="0"/>
          <dgm:chPref val="0"/>
        </dgm:presLayoutVars>
      </dgm:prSet>
      <dgm:spPr/>
    </dgm:pt>
    <dgm:pt modelId="{F5EF3FE5-3F23-4C86-BC2F-50D67114C2A1}" type="pres">
      <dgm:prSet presAssocID="{FED19420-4E09-4EFA-BBB0-5829A66159F7}" presName="sibTrans" presStyleCnt="0"/>
      <dgm:spPr/>
    </dgm:pt>
    <dgm:pt modelId="{454C946A-49E0-43BD-BCEE-F57DEB9EBBE4}" type="pres">
      <dgm:prSet presAssocID="{75A2DB4E-861B-4DA8-A63B-112A4AAAF830}" presName="compNode" presStyleCnt="0"/>
      <dgm:spPr/>
    </dgm:pt>
    <dgm:pt modelId="{0D7379A9-6BB3-46BE-86C7-FE3B5964AAC6}" type="pres">
      <dgm:prSet presAssocID="{75A2DB4E-861B-4DA8-A63B-112A4AAAF830}" presName="bgRect" presStyleLbl="bgShp" presStyleIdx="1" presStyleCnt="3"/>
      <dgm:spPr/>
    </dgm:pt>
    <dgm:pt modelId="{0F59CE48-EAAF-403A-9382-E94D4BB612CE}" type="pres">
      <dgm:prSet presAssocID="{75A2DB4E-861B-4DA8-A63B-112A4AAAF8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FBC0DA98-E645-4355-BBA8-2CF97FD335E5}" type="pres">
      <dgm:prSet presAssocID="{75A2DB4E-861B-4DA8-A63B-112A4AAAF830}" presName="spaceRect" presStyleCnt="0"/>
      <dgm:spPr/>
    </dgm:pt>
    <dgm:pt modelId="{92900E5B-7710-489D-86A2-BFAEF29C2ECD}" type="pres">
      <dgm:prSet presAssocID="{75A2DB4E-861B-4DA8-A63B-112A4AAAF830}" presName="parTx" presStyleLbl="revTx" presStyleIdx="1" presStyleCnt="3">
        <dgm:presLayoutVars>
          <dgm:chMax val="0"/>
          <dgm:chPref val="0"/>
        </dgm:presLayoutVars>
      </dgm:prSet>
      <dgm:spPr/>
    </dgm:pt>
    <dgm:pt modelId="{1F993652-4602-4A75-9DF6-211699F70A6A}" type="pres">
      <dgm:prSet presAssocID="{44CD3AB8-17F0-4828-B277-A451F3B27C61}" presName="sibTrans" presStyleCnt="0"/>
      <dgm:spPr/>
    </dgm:pt>
    <dgm:pt modelId="{67915E0C-192E-4546-AC31-09E585BAF732}" type="pres">
      <dgm:prSet presAssocID="{388D8410-5F76-4B30-B5AA-0CF3549EB4D1}" presName="compNode" presStyleCnt="0"/>
      <dgm:spPr/>
    </dgm:pt>
    <dgm:pt modelId="{E0BEA82F-63B6-499D-A66A-95346384E3C4}" type="pres">
      <dgm:prSet presAssocID="{388D8410-5F76-4B30-B5AA-0CF3549EB4D1}" presName="bgRect" presStyleLbl="bgShp" presStyleIdx="2" presStyleCnt="3"/>
      <dgm:spPr/>
    </dgm:pt>
    <dgm:pt modelId="{A6579339-D7A9-4FF6-90E9-0393EBB72CE5}" type="pres">
      <dgm:prSet presAssocID="{388D8410-5F76-4B30-B5AA-0CF3549EB4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84F76C6-7430-43C8-ACBC-32D6DE2D09C3}" type="pres">
      <dgm:prSet presAssocID="{388D8410-5F76-4B30-B5AA-0CF3549EB4D1}" presName="spaceRect" presStyleCnt="0"/>
      <dgm:spPr/>
    </dgm:pt>
    <dgm:pt modelId="{D35F0F41-CEA1-40BA-811B-B524E3453E5A}" type="pres">
      <dgm:prSet presAssocID="{388D8410-5F76-4B30-B5AA-0CF3549EB4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B314E17-2AEC-4A00-9FAD-295B969E60C4}" type="presOf" srcId="{388D8410-5F76-4B30-B5AA-0CF3549EB4D1}" destId="{D35F0F41-CEA1-40BA-811B-B524E3453E5A}" srcOrd="0" destOrd="0" presId="urn:microsoft.com/office/officeart/2018/2/layout/IconVerticalSolidList"/>
    <dgm:cxn modelId="{FBC48525-0E5D-43EC-B63B-B8BA6CA8E605}" type="presOf" srcId="{0A52A61A-11CC-41AC-927A-E6582089FA90}" destId="{5598702D-AD12-4CFF-B637-5E500D7864C7}" srcOrd="0" destOrd="0" presId="urn:microsoft.com/office/officeart/2018/2/layout/IconVerticalSolidList"/>
    <dgm:cxn modelId="{300BE24B-D4B5-406E-982A-FC0426494C09}" srcId="{0A52A61A-11CC-41AC-927A-E6582089FA90}" destId="{BD9B2B11-E7D9-42F2-BA19-34C0317979F5}" srcOrd="0" destOrd="0" parTransId="{3242A75A-F8F7-4C6D-A1FF-90C9B03F2F33}" sibTransId="{FED19420-4E09-4EFA-BBB0-5829A66159F7}"/>
    <dgm:cxn modelId="{0CC64D54-681F-4F92-903B-C2F228808968}" type="presOf" srcId="{BD9B2B11-E7D9-42F2-BA19-34C0317979F5}" destId="{D81FE627-30D8-40A6-BBC4-8AE299E97107}" srcOrd="0" destOrd="0" presId="urn:microsoft.com/office/officeart/2018/2/layout/IconVerticalSolidList"/>
    <dgm:cxn modelId="{DBE9B576-BFA6-4652-8B51-4FFC3BC22E93}" srcId="{0A52A61A-11CC-41AC-927A-E6582089FA90}" destId="{75A2DB4E-861B-4DA8-A63B-112A4AAAF830}" srcOrd="1" destOrd="0" parTransId="{5468BCF0-1C03-4400-A020-B72C9D6A0B38}" sibTransId="{44CD3AB8-17F0-4828-B277-A451F3B27C61}"/>
    <dgm:cxn modelId="{D6A4498A-5D71-46AC-B24F-9D435DC39F8F}" type="presOf" srcId="{75A2DB4E-861B-4DA8-A63B-112A4AAAF830}" destId="{92900E5B-7710-489D-86A2-BFAEF29C2ECD}" srcOrd="0" destOrd="0" presId="urn:microsoft.com/office/officeart/2018/2/layout/IconVerticalSolidList"/>
    <dgm:cxn modelId="{829056F2-A8A1-43F5-A660-4CFB63728739}" srcId="{0A52A61A-11CC-41AC-927A-E6582089FA90}" destId="{388D8410-5F76-4B30-B5AA-0CF3549EB4D1}" srcOrd="2" destOrd="0" parTransId="{54A52BA9-273D-4718-BC0F-CA0DE68762F6}" sibTransId="{AB95E410-5BA6-4251-B8BA-EFA1C72179C1}"/>
    <dgm:cxn modelId="{0C341D44-89CE-4755-A8EF-8FB21628050A}" type="presParOf" srcId="{5598702D-AD12-4CFF-B637-5E500D7864C7}" destId="{0C4AB7F4-F373-4548-890F-BF4DA731E614}" srcOrd="0" destOrd="0" presId="urn:microsoft.com/office/officeart/2018/2/layout/IconVerticalSolidList"/>
    <dgm:cxn modelId="{BC28D701-30C0-4EB4-9E1B-4C118988A183}" type="presParOf" srcId="{0C4AB7F4-F373-4548-890F-BF4DA731E614}" destId="{D9F0716D-FDC5-4FB6-BA05-6273A53D7789}" srcOrd="0" destOrd="0" presId="urn:microsoft.com/office/officeart/2018/2/layout/IconVerticalSolidList"/>
    <dgm:cxn modelId="{3F7CAF67-E04E-475D-9E16-5F9F1765B621}" type="presParOf" srcId="{0C4AB7F4-F373-4548-890F-BF4DA731E614}" destId="{3D8155C6-40ED-4D57-906B-3BCB26937AD7}" srcOrd="1" destOrd="0" presId="urn:microsoft.com/office/officeart/2018/2/layout/IconVerticalSolidList"/>
    <dgm:cxn modelId="{FF7E8862-5C11-4C91-A166-74E109FA5BD4}" type="presParOf" srcId="{0C4AB7F4-F373-4548-890F-BF4DA731E614}" destId="{E6BBA5D6-7D15-44FB-B185-AAC271215DCC}" srcOrd="2" destOrd="0" presId="urn:microsoft.com/office/officeart/2018/2/layout/IconVerticalSolidList"/>
    <dgm:cxn modelId="{EF77D681-A6AE-498A-8474-CAB86B75AA08}" type="presParOf" srcId="{0C4AB7F4-F373-4548-890F-BF4DA731E614}" destId="{D81FE627-30D8-40A6-BBC4-8AE299E97107}" srcOrd="3" destOrd="0" presId="urn:microsoft.com/office/officeart/2018/2/layout/IconVerticalSolidList"/>
    <dgm:cxn modelId="{4CF8F6AF-6CC4-4FB8-A0E2-5ADAE07FBB9E}" type="presParOf" srcId="{5598702D-AD12-4CFF-B637-5E500D7864C7}" destId="{F5EF3FE5-3F23-4C86-BC2F-50D67114C2A1}" srcOrd="1" destOrd="0" presId="urn:microsoft.com/office/officeart/2018/2/layout/IconVerticalSolidList"/>
    <dgm:cxn modelId="{F97C240C-FA0D-44BE-B5C4-D5247514D7A7}" type="presParOf" srcId="{5598702D-AD12-4CFF-B637-5E500D7864C7}" destId="{454C946A-49E0-43BD-BCEE-F57DEB9EBBE4}" srcOrd="2" destOrd="0" presId="urn:microsoft.com/office/officeart/2018/2/layout/IconVerticalSolidList"/>
    <dgm:cxn modelId="{55E17920-45FF-47CE-9E78-EA7449AE860F}" type="presParOf" srcId="{454C946A-49E0-43BD-BCEE-F57DEB9EBBE4}" destId="{0D7379A9-6BB3-46BE-86C7-FE3B5964AAC6}" srcOrd="0" destOrd="0" presId="urn:microsoft.com/office/officeart/2018/2/layout/IconVerticalSolidList"/>
    <dgm:cxn modelId="{741F3D31-462F-4A1A-B0CE-F6F4C795167B}" type="presParOf" srcId="{454C946A-49E0-43BD-BCEE-F57DEB9EBBE4}" destId="{0F59CE48-EAAF-403A-9382-E94D4BB612CE}" srcOrd="1" destOrd="0" presId="urn:microsoft.com/office/officeart/2018/2/layout/IconVerticalSolidList"/>
    <dgm:cxn modelId="{2A8C104B-3C28-4380-B061-35899A320B23}" type="presParOf" srcId="{454C946A-49E0-43BD-BCEE-F57DEB9EBBE4}" destId="{FBC0DA98-E645-4355-BBA8-2CF97FD335E5}" srcOrd="2" destOrd="0" presId="urn:microsoft.com/office/officeart/2018/2/layout/IconVerticalSolidList"/>
    <dgm:cxn modelId="{34BE468A-A506-4CF5-A4E5-05D6AFDA62A0}" type="presParOf" srcId="{454C946A-49E0-43BD-BCEE-F57DEB9EBBE4}" destId="{92900E5B-7710-489D-86A2-BFAEF29C2ECD}" srcOrd="3" destOrd="0" presId="urn:microsoft.com/office/officeart/2018/2/layout/IconVerticalSolidList"/>
    <dgm:cxn modelId="{54FBF85A-F6F6-4599-A90B-186E53411BAE}" type="presParOf" srcId="{5598702D-AD12-4CFF-B637-5E500D7864C7}" destId="{1F993652-4602-4A75-9DF6-211699F70A6A}" srcOrd="3" destOrd="0" presId="urn:microsoft.com/office/officeart/2018/2/layout/IconVerticalSolidList"/>
    <dgm:cxn modelId="{5E54E6F2-30E8-4C9D-BA97-615431EC2B26}" type="presParOf" srcId="{5598702D-AD12-4CFF-B637-5E500D7864C7}" destId="{67915E0C-192E-4546-AC31-09E585BAF732}" srcOrd="4" destOrd="0" presId="urn:microsoft.com/office/officeart/2018/2/layout/IconVerticalSolidList"/>
    <dgm:cxn modelId="{E0FE6392-6252-461B-AF75-2E531247DB77}" type="presParOf" srcId="{67915E0C-192E-4546-AC31-09E585BAF732}" destId="{E0BEA82F-63B6-499D-A66A-95346384E3C4}" srcOrd="0" destOrd="0" presId="urn:microsoft.com/office/officeart/2018/2/layout/IconVerticalSolidList"/>
    <dgm:cxn modelId="{FE9EEB48-CF10-4D66-8CDB-8290CE00EA88}" type="presParOf" srcId="{67915E0C-192E-4546-AC31-09E585BAF732}" destId="{A6579339-D7A9-4FF6-90E9-0393EBB72CE5}" srcOrd="1" destOrd="0" presId="urn:microsoft.com/office/officeart/2018/2/layout/IconVerticalSolidList"/>
    <dgm:cxn modelId="{7F2957A3-6A1C-402D-81A2-1BD033548E62}" type="presParOf" srcId="{67915E0C-192E-4546-AC31-09E585BAF732}" destId="{884F76C6-7430-43C8-ACBC-32D6DE2D09C3}" srcOrd="2" destOrd="0" presId="urn:microsoft.com/office/officeart/2018/2/layout/IconVerticalSolidList"/>
    <dgm:cxn modelId="{3A19ACFB-D36B-4083-A3F5-80AEF2F95020}" type="presParOf" srcId="{67915E0C-192E-4546-AC31-09E585BAF732}" destId="{D35F0F41-CEA1-40BA-811B-B524E3453E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F6E30-EE51-418A-8A70-356CB86DAC4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0923A0-573C-45E8-AE89-87776D3BBA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is mainly based on Social Network Analysis</a:t>
          </a:r>
        </a:p>
      </dgm:t>
    </dgm:pt>
    <dgm:pt modelId="{C912FED2-9BC2-4F81-B307-47F98A7E3021}" type="parTrans" cxnId="{58699B53-B927-4325-930B-9E312A4E9F76}">
      <dgm:prSet/>
      <dgm:spPr/>
      <dgm:t>
        <a:bodyPr/>
        <a:lstStyle/>
        <a:p>
          <a:endParaRPr lang="en-US"/>
        </a:p>
      </dgm:t>
    </dgm:pt>
    <dgm:pt modelId="{82190D76-5D28-46AE-8CB8-4AD8775D560D}" type="sibTrans" cxnId="{58699B53-B927-4325-930B-9E312A4E9F76}">
      <dgm:prSet/>
      <dgm:spPr/>
      <dgm:t>
        <a:bodyPr/>
        <a:lstStyle/>
        <a:p>
          <a:endParaRPr lang="en-US"/>
        </a:p>
      </dgm:t>
    </dgm:pt>
    <dgm:pt modelId="{08B603EE-76C6-4097-8C62-902A07BC5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Detecting Communities in a network to group different users in different clusters.</a:t>
          </a:r>
        </a:p>
      </dgm:t>
    </dgm:pt>
    <dgm:pt modelId="{06927476-0FB0-4CC2-918D-664C0C0AD3B6}" type="parTrans" cxnId="{B92CD7FE-F9AF-4579-B689-8E283D6A10CE}">
      <dgm:prSet/>
      <dgm:spPr/>
      <dgm:t>
        <a:bodyPr/>
        <a:lstStyle/>
        <a:p>
          <a:endParaRPr lang="en-US"/>
        </a:p>
      </dgm:t>
    </dgm:pt>
    <dgm:pt modelId="{FC69A0F6-0F48-4A74-B223-34BED1DB61D4}" type="sibTrans" cxnId="{B92CD7FE-F9AF-4579-B689-8E283D6A10CE}">
      <dgm:prSet/>
      <dgm:spPr/>
      <dgm:t>
        <a:bodyPr/>
        <a:lstStyle/>
        <a:p>
          <a:endParaRPr lang="en-US"/>
        </a:p>
      </dgm:t>
    </dgm:pt>
    <dgm:pt modelId="{B671F67F-6CBC-4ED2-AA72-F89969B6F7A6}" type="pres">
      <dgm:prSet presAssocID="{9F2F6E30-EE51-418A-8A70-356CB86DAC4F}" presName="root" presStyleCnt="0">
        <dgm:presLayoutVars>
          <dgm:dir/>
          <dgm:resizeHandles val="exact"/>
        </dgm:presLayoutVars>
      </dgm:prSet>
      <dgm:spPr/>
    </dgm:pt>
    <dgm:pt modelId="{EE847BD7-463C-428E-8B9C-A0540E533135}" type="pres">
      <dgm:prSet presAssocID="{FE0923A0-573C-45E8-AE89-87776D3BBAB9}" presName="compNode" presStyleCnt="0"/>
      <dgm:spPr/>
    </dgm:pt>
    <dgm:pt modelId="{00B37ECB-6FFE-49EC-B886-82940EA7C40A}" type="pres">
      <dgm:prSet presAssocID="{FE0923A0-573C-45E8-AE89-87776D3BBAB9}" presName="bgRect" presStyleLbl="bgShp" presStyleIdx="0" presStyleCnt="2"/>
      <dgm:spPr/>
    </dgm:pt>
    <dgm:pt modelId="{C1F23E14-788C-4B24-AFBD-0F6F336B5C1A}" type="pres">
      <dgm:prSet presAssocID="{FE0923A0-573C-45E8-AE89-87776D3BBA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7A4474F-E8C2-41B9-90EB-5E90DC6B477A}" type="pres">
      <dgm:prSet presAssocID="{FE0923A0-573C-45E8-AE89-87776D3BBAB9}" presName="spaceRect" presStyleCnt="0"/>
      <dgm:spPr/>
    </dgm:pt>
    <dgm:pt modelId="{6181EEBB-F5D8-4738-9341-85295CA667D2}" type="pres">
      <dgm:prSet presAssocID="{FE0923A0-573C-45E8-AE89-87776D3BBAB9}" presName="parTx" presStyleLbl="revTx" presStyleIdx="0" presStyleCnt="2">
        <dgm:presLayoutVars>
          <dgm:chMax val="0"/>
          <dgm:chPref val="0"/>
        </dgm:presLayoutVars>
      </dgm:prSet>
      <dgm:spPr/>
    </dgm:pt>
    <dgm:pt modelId="{6E062128-DA25-4D3A-A099-1505D876300C}" type="pres">
      <dgm:prSet presAssocID="{82190D76-5D28-46AE-8CB8-4AD8775D560D}" presName="sibTrans" presStyleCnt="0"/>
      <dgm:spPr/>
    </dgm:pt>
    <dgm:pt modelId="{153F2F2C-18C8-4FEE-938B-4B31432EF162}" type="pres">
      <dgm:prSet presAssocID="{08B603EE-76C6-4097-8C62-902A07BC5879}" presName="compNode" presStyleCnt="0"/>
      <dgm:spPr/>
    </dgm:pt>
    <dgm:pt modelId="{B56550A1-C0E1-4D2E-A677-8DCE54E9FFE4}" type="pres">
      <dgm:prSet presAssocID="{08B603EE-76C6-4097-8C62-902A07BC5879}" presName="bgRect" presStyleLbl="bgShp" presStyleIdx="1" presStyleCnt="2"/>
      <dgm:spPr/>
    </dgm:pt>
    <dgm:pt modelId="{CB543549-9FED-4CD8-BDFC-BDCC11C10F16}" type="pres">
      <dgm:prSet presAssocID="{08B603EE-76C6-4097-8C62-902A07BC587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89F1DF6-5FAB-44B7-BCBF-4E04783DF0B4}" type="pres">
      <dgm:prSet presAssocID="{08B603EE-76C6-4097-8C62-902A07BC5879}" presName="spaceRect" presStyleCnt="0"/>
      <dgm:spPr/>
    </dgm:pt>
    <dgm:pt modelId="{7BAF0F0B-D006-4F20-9D5E-C36BBD3F1DA6}" type="pres">
      <dgm:prSet presAssocID="{08B603EE-76C6-4097-8C62-902A07BC587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699B53-B927-4325-930B-9E312A4E9F76}" srcId="{9F2F6E30-EE51-418A-8A70-356CB86DAC4F}" destId="{FE0923A0-573C-45E8-AE89-87776D3BBAB9}" srcOrd="0" destOrd="0" parTransId="{C912FED2-9BC2-4F81-B307-47F98A7E3021}" sibTransId="{82190D76-5D28-46AE-8CB8-4AD8775D560D}"/>
    <dgm:cxn modelId="{78FB757D-513E-41B5-A4CC-B5BC1F90B801}" type="presOf" srcId="{9F2F6E30-EE51-418A-8A70-356CB86DAC4F}" destId="{B671F67F-6CBC-4ED2-AA72-F89969B6F7A6}" srcOrd="0" destOrd="0" presId="urn:microsoft.com/office/officeart/2018/2/layout/IconVerticalSolidList"/>
    <dgm:cxn modelId="{34D4C98D-8651-466F-A142-561C2F30148F}" type="presOf" srcId="{08B603EE-76C6-4097-8C62-902A07BC5879}" destId="{7BAF0F0B-D006-4F20-9D5E-C36BBD3F1DA6}" srcOrd="0" destOrd="0" presId="urn:microsoft.com/office/officeart/2018/2/layout/IconVerticalSolidList"/>
    <dgm:cxn modelId="{ED29F8BF-1475-4364-8E0B-12F1652ABFC9}" type="presOf" srcId="{FE0923A0-573C-45E8-AE89-87776D3BBAB9}" destId="{6181EEBB-F5D8-4738-9341-85295CA667D2}" srcOrd="0" destOrd="0" presId="urn:microsoft.com/office/officeart/2018/2/layout/IconVerticalSolidList"/>
    <dgm:cxn modelId="{B92CD7FE-F9AF-4579-B689-8E283D6A10CE}" srcId="{9F2F6E30-EE51-418A-8A70-356CB86DAC4F}" destId="{08B603EE-76C6-4097-8C62-902A07BC5879}" srcOrd="1" destOrd="0" parTransId="{06927476-0FB0-4CC2-918D-664C0C0AD3B6}" sibTransId="{FC69A0F6-0F48-4A74-B223-34BED1DB61D4}"/>
    <dgm:cxn modelId="{49F9B2EA-82C1-4CA6-9696-C9A97A4EA638}" type="presParOf" srcId="{B671F67F-6CBC-4ED2-AA72-F89969B6F7A6}" destId="{EE847BD7-463C-428E-8B9C-A0540E533135}" srcOrd="0" destOrd="0" presId="urn:microsoft.com/office/officeart/2018/2/layout/IconVerticalSolidList"/>
    <dgm:cxn modelId="{D0CD9885-0410-40F8-86F7-42EF918B1B94}" type="presParOf" srcId="{EE847BD7-463C-428E-8B9C-A0540E533135}" destId="{00B37ECB-6FFE-49EC-B886-82940EA7C40A}" srcOrd="0" destOrd="0" presId="urn:microsoft.com/office/officeart/2018/2/layout/IconVerticalSolidList"/>
    <dgm:cxn modelId="{795F91D4-5B8C-4269-817C-08E2F8AC4DD9}" type="presParOf" srcId="{EE847BD7-463C-428E-8B9C-A0540E533135}" destId="{C1F23E14-788C-4B24-AFBD-0F6F336B5C1A}" srcOrd="1" destOrd="0" presId="urn:microsoft.com/office/officeart/2018/2/layout/IconVerticalSolidList"/>
    <dgm:cxn modelId="{D6CF7FD1-1915-40FD-BC49-92CC3C1B68C8}" type="presParOf" srcId="{EE847BD7-463C-428E-8B9C-A0540E533135}" destId="{E7A4474F-E8C2-41B9-90EB-5E90DC6B477A}" srcOrd="2" destOrd="0" presId="urn:microsoft.com/office/officeart/2018/2/layout/IconVerticalSolidList"/>
    <dgm:cxn modelId="{9D3E57CA-A438-40F6-8AA3-A483E89825AB}" type="presParOf" srcId="{EE847BD7-463C-428E-8B9C-A0540E533135}" destId="{6181EEBB-F5D8-4738-9341-85295CA667D2}" srcOrd="3" destOrd="0" presId="urn:microsoft.com/office/officeart/2018/2/layout/IconVerticalSolidList"/>
    <dgm:cxn modelId="{E94700F7-7A5D-4C00-BA94-BD10D70E548E}" type="presParOf" srcId="{B671F67F-6CBC-4ED2-AA72-F89969B6F7A6}" destId="{6E062128-DA25-4D3A-A099-1505D876300C}" srcOrd="1" destOrd="0" presId="urn:microsoft.com/office/officeart/2018/2/layout/IconVerticalSolidList"/>
    <dgm:cxn modelId="{C811B9C5-B6A0-4FF3-9C6E-B50BC5BE74B8}" type="presParOf" srcId="{B671F67F-6CBC-4ED2-AA72-F89969B6F7A6}" destId="{153F2F2C-18C8-4FEE-938B-4B31432EF162}" srcOrd="2" destOrd="0" presId="urn:microsoft.com/office/officeart/2018/2/layout/IconVerticalSolidList"/>
    <dgm:cxn modelId="{4D25244C-97D5-498C-89A7-8F2AFCC1B573}" type="presParOf" srcId="{153F2F2C-18C8-4FEE-938B-4B31432EF162}" destId="{B56550A1-C0E1-4D2E-A677-8DCE54E9FFE4}" srcOrd="0" destOrd="0" presId="urn:microsoft.com/office/officeart/2018/2/layout/IconVerticalSolidList"/>
    <dgm:cxn modelId="{32DBC40D-040D-4074-AE68-AD0F96383648}" type="presParOf" srcId="{153F2F2C-18C8-4FEE-938B-4B31432EF162}" destId="{CB543549-9FED-4CD8-BDFC-BDCC11C10F16}" srcOrd="1" destOrd="0" presId="urn:microsoft.com/office/officeart/2018/2/layout/IconVerticalSolidList"/>
    <dgm:cxn modelId="{45DF76CD-9E42-473F-94CB-39F23B0A5662}" type="presParOf" srcId="{153F2F2C-18C8-4FEE-938B-4B31432EF162}" destId="{B89F1DF6-5FAB-44B7-BCBF-4E04783DF0B4}" srcOrd="2" destOrd="0" presId="urn:microsoft.com/office/officeart/2018/2/layout/IconVerticalSolidList"/>
    <dgm:cxn modelId="{60ABAE96-F794-4D64-A735-20BE5781FAD4}" type="presParOf" srcId="{153F2F2C-18C8-4FEE-938B-4B31432EF162}" destId="{7BAF0F0B-D006-4F20-9D5E-C36BBD3F1D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FA6EA2-51A0-4CFA-B80D-86FFD9BCBE0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E728AB-0B5B-4551-9C58-FCDFC7822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find how users interact with each other in different social networking sites.</a:t>
          </a:r>
        </a:p>
      </dgm:t>
    </dgm:pt>
    <dgm:pt modelId="{4A9FF866-E81A-462F-92E4-12ACF6B0DCE3}" type="parTrans" cxnId="{BA3D3032-C361-44D9-ADB4-EE15F960229D}">
      <dgm:prSet/>
      <dgm:spPr/>
      <dgm:t>
        <a:bodyPr/>
        <a:lstStyle/>
        <a:p>
          <a:endParaRPr lang="en-US"/>
        </a:p>
      </dgm:t>
    </dgm:pt>
    <dgm:pt modelId="{4BBCD5EE-E357-4236-90B2-C6BAD9EB4359}" type="sibTrans" cxnId="{BA3D3032-C361-44D9-ADB4-EE15F960229D}">
      <dgm:prSet/>
      <dgm:spPr/>
      <dgm:t>
        <a:bodyPr/>
        <a:lstStyle/>
        <a:p>
          <a:endParaRPr lang="en-US"/>
        </a:p>
      </dgm:t>
    </dgm:pt>
    <dgm:pt modelId="{94994F13-02A2-4F70-BB3B-07FE34E973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study the internal organization of the clusters.</a:t>
          </a:r>
        </a:p>
      </dgm:t>
    </dgm:pt>
    <dgm:pt modelId="{12B8291E-83E4-4B97-97A1-18E1B919CA65}" type="parTrans" cxnId="{42F421F4-9EDF-4DCB-87E8-6D193CE22DE3}">
      <dgm:prSet/>
      <dgm:spPr/>
      <dgm:t>
        <a:bodyPr/>
        <a:lstStyle/>
        <a:p>
          <a:endParaRPr lang="en-US"/>
        </a:p>
      </dgm:t>
    </dgm:pt>
    <dgm:pt modelId="{D77A8E5B-2434-42E5-ACA0-4A7B6D36277B}" type="sibTrans" cxnId="{42F421F4-9EDF-4DCB-87E8-6D193CE22DE3}">
      <dgm:prSet/>
      <dgm:spPr/>
      <dgm:t>
        <a:bodyPr/>
        <a:lstStyle/>
        <a:p>
          <a:endParaRPr lang="en-US"/>
        </a:p>
      </dgm:t>
    </dgm:pt>
    <dgm:pt modelId="{FA3A1767-9781-4033-AA36-4713B4C5DE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study how one node interact with another node in its own cluster and interact with a node present in a different cluster.</a:t>
          </a:r>
        </a:p>
      </dgm:t>
    </dgm:pt>
    <dgm:pt modelId="{2B0D7940-C0E3-433F-9B9C-9F5454422984}" type="parTrans" cxnId="{23837BC6-C618-47AD-B78B-E86F456B748C}">
      <dgm:prSet/>
      <dgm:spPr/>
      <dgm:t>
        <a:bodyPr/>
        <a:lstStyle/>
        <a:p>
          <a:endParaRPr lang="en-US"/>
        </a:p>
      </dgm:t>
    </dgm:pt>
    <dgm:pt modelId="{CAD573E5-49B9-463A-9339-367B11F96D39}" type="sibTrans" cxnId="{23837BC6-C618-47AD-B78B-E86F456B748C}">
      <dgm:prSet/>
      <dgm:spPr/>
      <dgm:t>
        <a:bodyPr/>
        <a:lstStyle/>
        <a:p>
          <a:endParaRPr lang="en-US"/>
        </a:p>
      </dgm:t>
    </dgm:pt>
    <dgm:pt modelId="{96C9CDE9-91D3-4331-84A2-6D00F5B33E02}" type="pres">
      <dgm:prSet presAssocID="{ADFA6EA2-51A0-4CFA-B80D-86FFD9BCBE0B}" presName="root" presStyleCnt="0">
        <dgm:presLayoutVars>
          <dgm:dir/>
          <dgm:resizeHandles val="exact"/>
        </dgm:presLayoutVars>
      </dgm:prSet>
      <dgm:spPr/>
    </dgm:pt>
    <dgm:pt modelId="{B19F4895-0CA9-42AF-8610-32DABA536440}" type="pres">
      <dgm:prSet presAssocID="{8DE728AB-0B5B-4551-9C58-FCDFC782251F}" presName="compNode" presStyleCnt="0"/>
      <dgm:spPr/>
    </dgm:pt>
    <dgm:pt modelId="{C025552E-7D0C-48D4-AE15-C8847437CA9F}" type="pres">
      <dgm:prSet presAssocID="{8DE728AB-0B5B-4551-9C58-FCDFC782251F}" presName="bgRect" presStyleLbl="bgShp" presStyleIdx="0" presStyleCnt="3"/>
      <dgm:spPr/>
    </dgm:pt>
    <dgm:pt modelId="{3FDDE375-ED9C-47A7-A5B0-B756A1CDF24C}" type="pres">
      <dgm:prSet presAssocID="{8DE728AB-0B5B-4551-9C58-FCDFC78225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1610986-6734-4FB6-9018-36F5E84622F0}" type="pres">
      <dgm:prSet presAssocID="{8DE728AB-0B5B-4551-9C58-FCDFC782251F}" presName="spaceRect" presStyleCnt="0"/>
      <dgm:spPr/>
    </dgm:pt>
    <dgm:pt modelId="{242F900A-4438-4E80-B28C-CE8E59DD8316}" type="pres">
      <dgm:prSet presAssocID="{8DE728AB-0B5B-4551-9C58-FCDFC782251F}" presName="parTx" presStyleLbl="revTx" presStyleIdx="0" presStyleCnt="3">
        <dgm:presLayoutVars>
          <dgm:chMax val="0"/>
          <dgm:chPref val="0"/>
        </dgm:presLayoutVars>
      </dgm:prSet>
      <dgm:spPr/>
    </dgm:pt>
    <dgm:pt modelId="{F2B0EF41-DFEB-4420-B498-10802631BDD1}" type="pres">
      <dgm:prSet presAssocID="{4BBCD5EE-E357-4236-90B2-C6BAD9EB4359}" presName="sibTrans" presStyleCnt="0"/>
      <dgm:spPr/>
    </dgm:pt>
    <dgm:pt modelId="{51DDAA29-B63D-4517-9056-6A936CC2D33F}" type="pres">
      <dgm:prSet presAssocID="{94994F13-02A2-4F70-BB3B-07FE34E973D8}" presName="compNode" presStyleCnt="0"/>
      <dgm:spPr/>
    </dgm:pt>
    <dgm:pt modelId="{45F0E02F-4E82-4990-9A2B-57AD5D6BC2D7}" type="pres">
      <dgm:prSet presAssocID="{94994F13-02A2-4F70-BB3B-07FE34E973D8}" presName="bgRect" presStyleLbl="bgShp" presStyleIdx="1" presStyleCnt="3"/>
      <dgm:spPr/>
    </dgm:pt>
    <dgm:pt modelId="{76D712F7-ACE5-4D05-AA96-E5C63AF1CB56}" type="pres">
      <dgm:prSet presAssocID="{94994F13-02A2-4F70-BB3B-07FE34E973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5A6848E-96E4-474E-93D5-E360FC6C93A3}" type="pres">
      <dgm:prSet presAssocID="{94994F13-02A2-4F70-BB3B-07FE34E973D8}" presName="spaceRect" presStyleCnt="0"/>
      <dgm:spPr/>
    </dgm:pt>
    <dgm:pt modelId="{6DC77E14-8CA1-4777-9804-5D6CCF7697AF}" type="pres">
      <dgm:prSet presAssocID="{94994F13-02A2-4F70-BB3B-07FE34E973D8}" presName="parTx" presStyleLbl="revTx" presStyleIdx="1" presStyleCnt="3">
        <dgm:presLayoutVars>
          <dgm:chMax val="0"/>
          <dgm:chPref val="0"/>
        </dgm:presLayoutVars>
      </dgm:prSet>
      <dgm:spPr/>
    </dgm:pt>
    <dgm:pt modelId="{C7519815-5A4D-4A85-85B3-3A44A1743E5B}" type="pres">
      <dgm:prSet presAssocID="{D77A8E5B-2434-42E5-ACA0-4A7B6D36277B}" presName="sibTrans" presStyleCnt="0"/>
      <dgm:spPr/>
    </dgm:pt>
    <dgm:pt modelId="{107F0036-A45D-490B-B016-0A16CC05A72D}" type="pres">
      <dgm:prSet presAssocID="{FA3A1767-9781-4033-AA36-4713B4C5DE86}" presName="compNode" presStyleCnt="0"/>
      <dgm:spPr/>
    </dgm:pt>
    <dgm:pt modelId="{977FACBE-240C-4380-9FDF-FD238AF34E28}" type="pres">
      <dgm:prSet presAssocID="{FA3A1767-9781-4033-AA36-4713B4C5DE86}" presName="bgRect" presStyleLbl="bgShp" presStyleIdx="2" presStyleCnt="3"/>
      <dgm:spPr/>
    </dgm:pt>
    <dgm:pt modelId="{2DC92424-5D3F-4E54-983B-0BC13E7667FD}" type="pres">
      <dgm:prSet presAssocID="{FA3A1767-9781-4033-AA36-4713B4C5DE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16C198A-8258-4CB7-9EC0-FA0ACAB43010}" type="pres">
      <dgm:prSet presAssocID="{FA3A1767-9781-4033-AA36-4713B4C5DE86}" presName="spaceRect" presStyleCnt="0"/>
      <dgm:spPr/>
    </dgm:pt>
    <dgm:pt modelId="{A40C7D43-58AE-4FED-9A0B-6A6C64EA441E}" type="pres">
      <dgm:prSet presAssocID="{FA3A1767-9781-4033-AA36-4713B4C5DE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83E42E-D1AB-498B-95B0-38E3C40EA6E3}" type="presOf" srcId="{FA3A1767-9781-4033-AA36-4713B4C5DE86}" destId="{A40C7D43-58AE-4FED-9A0B-6A6C64EA441E}" srcOrd="0" destOrd="0" presId="urn:microsoft.com/office/officeart/2018/2/layout/IconVerticalSolidList"/>
    <dgm:cxn modelId="{BA3D3032-C361-44D9-ADB4-EE15F960229D}" srcId="{ADFA6EA2-51A0-4CFA-B80D-86FFD9BCBE0B}" destId="{8DE728AB-0B5B-4551-9C58-FCDFC782251F}" srcOrd="0" destOrd="0" parTransId="{4A9FF866-E81A-462F-92E4-12ACF6B0DCE3}" sibTransId="{4BBCD5EE-E357-4236-90B2-C6BAD9EB4359}"/>
    <dgm:cxn modelId="{B7AFDB59-E569-4283-849A-44E2CA9C778F}" type="presOf" srcId="{94994F13-02A2-4F70-BB3B-07FE34E973D8}" destId="{6DC77E14-8CA1-4777-9804-5D6CCF7697AF}" srcOrd="0" destOrd="0" presId="urn:microsoft.com/office/officeart/2018/2/layout/IconVerticalSolidList"/>
    <dgm:cxn modelId="{485DB999-CBD7-4ED9-8C9B-5319F669F5B2}" type="presOf" srcId="{ADFA6EA2-51A0-4CFA-B80D-86FFD9BCBE0B}" destId="{96C9CDE9-91D3-4331-84A2-6D00F5B33E02}" srcOrd="0" destOrd="0" presId="urn:microsoft.com/office/officeart/2018/2/layout/IconVerticalSolidList"/>
    <dgm:cxn modelId="{418D4FC1-C427-4E7E-9B1F-9376DE788D34}" type="presOf" srcId="{8DE728AB-0B5B-4551-9C58-FCDFC782251F}" destId="{242F900A-4438-4E80-B28C-CE8E59DD8316}" srcOrd="0" destOrd="0" presId="urn:microsoft.com/office/officeart/2018/2/layout/IconVerticalSolidList"/>
    <dgm:cxn modelId="{23837BC6-C618-47AD-B78B-E86F456B748C}" srcId="{ADFA6EA2-51A0-4CFA-B80D-86FFD9BCBE0B}" destId="{FA3A1767-9781-4033-AA36-4713B4C5DE86}" srcOrd="2" destOrd="0" parTransId="{2B0D7940-C0E3-433F-9B9C-9F5454422984}" sibTransId="{CAD573E5-49B9-463A-9339-367B11F96D39}"/>
    <dgm:cxn modelId="{42F421F4-9EDF-4DCB-87E8-6D193CE22DE3}" srcId="{ADFA6EA2-51A0-4CFA-B80D-86FFD9BCBE0B}" destId="{94994F13-02A2-4F70-BB3B-07FE34E973D8}" srcOrd="1" destOrd="0" parTransId="{12B8291E-83E4-4B97-97A1-18E1B919CA65}" sibTransId="{D77A8E5B-2434-42E5-ACA0-4A7B6D36277B}"/>
    <dgm:cxn modelId="{B8350DFD-0E35-45E7-B099-CD9D00C98EC4}" type="presParOf" srcId="{96C9CDE9-91D3-4331-84A2-6D00F5B33E02}" destId="{B19F4895-0CA9-42AF-8610-32DABA536440}" srcOrd="0" destOrd="0" presId="urn:microsoft.com/office/officeart/2018/2/layout/IconVerticalSolidList"/>
    <dgm:cxn modelId="{FF0B597A-0C93-4935-895F-44186B799D52}" type="presParOf" srcId="{B19F4895-0CA9-42AF-8610-32DABA536440}" destId="{C025552E-7D0C-48D4-AE15-C8847437CA9F}" srcOrd="0" destOrd="0" presId="urn:microsoft.com/office/officeart/2018/2/layout/IconVerticalSolidList"/>
    <dgm:cxn modelId="{C321A93F-A651-42BF-877A-90C148D36B40}" type="presParOf" srcId="{B19F4895-0CA9-42AF-8610-32DABA536440}" destId="{3FDDE375-ED9C-47A7-A5B0-B756A1CDF24C}" srcOrd="1" destOrd="0" presId="urn:microsoft.com/office/officeart/2018/2/layout/IconVerticalSolidList"/>
    <dgm:cxn modelId="{1EEBA4F6-E0D0-42BE-9F53-A488DDA8765A}" type="presParOf" srcId="{B19F4895-0CA9-42AF-8610-32DABA536440}" destId="{41610986-6734-4FB6-9018-36F5E84622F0}" srcOrd="2" destOrd="0" presId="urn:microsoft.com/office/officeart/2018/2/layout/IconVerticalSolidList"/>
    <dgm:cxn modelId="{617F1D3E-F027-44A1-B83A-A0DD2730DE4D}" type="presParOf" srcId="{B19F4895-0CA9-42AF-8610-32DABA536440}" destId="{242F900A-4438-4E80-B28C-CE8E59DD8316}" srcOrd="3" destOrd="0" presId="urn:microsoft.com/office/officeart/2018/2/layout/IconVerticalSolidList"/>
    <dgm:cxn modelId="{A90FF039-BCF4-49B1-97C3-A053D10A4086}" type="presParOf" srcId="{96C9CDE9-91D3-4331-84A2-6D00F5B33E02}" destId="{F2B0EF41-DFEB-4420-B498-10802631BDD1}" srcOrd="1" destOrd="0" presId="urn:microsoft.com/office/officeart/2018/2/layout/IconVerticalSolidList"/>
    <dgm:cxn modelId="{71F281AC-A85B-412F-BF05-01EA2808F949}" type="presParOf" srcId="{96C9CDE9-91D3-4331-84A2-6D00F5B33E02}" destId="{51DDAA29-B63D-4517-9056-6A936CC2D33F}" srcOrd="2" destOrd="0" presId="urn:microsoft.com/office/officeart/2018/2/layout/IconVerticalSolidList"/>
    <dgm:cxn modelId="{E592BBC7-3357-423F-955D-C49AC9F41511}" type="presParOf" srcId="{51DDAA29-B63D-4517-9056-6A936CC2D33F}" destId="{45F0E02F-4E82-4990-9A2B-57AD5D6BC2D7}" srcOrd="0" destOrd="0" presId="urn:microsoft.com/office/officeart/2018/2/layout/IconVerticalSolidList"/>
    <dgm:cxn modelId="{B4D53522-C033-424F-B155-56FB59F4D8C8}" type="presParOf" srcId="{51DDAA29-B63D-4517-9056-6A936CC2D33F}" destId="{76D712F7-ACE5-4D05-AA96-E5C63AF1CB56}" srcOrd="1" destOrd="0" presId="urn:microsoft.com/office/officeart/2018/2/layout/IconVerticalSolidList"/>
    <dgm:cxn modelId="{E69DFEE1-DD55-4B9A-AF48-04F08CEBEC68}" type="presParOf" srcId="{51DDAA29-B63D-4517-9056-6A936CC2D33F}" destId="{85A6848E-96E4-474E-93D5-E360FC6C93A3}" srcOrd="2" destOrd="0" presId="urn:microsoft.com/office/officeart/2018/2/layout/IconVerticalSolidList"/>
    <dgm:cxn modelId="{C0BD3E49-0CA2-488F-AFC6-721AA1E84C69}" type="presParOf" srcId="{51DDAA29-B63D-4517-9056-6A936CC2D33F}" destId="{6DC77E14-8CA1-4777-9804-5D6CCF7697AF}" srcOrd="3" destOrd="0" presId="urn:microsoft.com/office/officeart/2018/2/layout/IconVerticalSolidList"/>
    <dgm:cxn modelId="{E6F52053-B4B9-44A6-809A-B935431E81CE}" type="presParOf" srcId="{96C9CDE9-91D3-4331-84A2-6D00F5B33E02}" destId="{C7519815-5A4D-4A85-85B3-3A44A1743E5B}" srcOrd="3" destOrd="0" presId="urn:microsoft.com/office/officeart/2018/2/layout/IconVerticalSolidList"/>
    <dgm:cxn modelId="{67148561-FC05-44E9-BDD7-22E840F66F44}" type="presParOf" srcId="{96C9CDE9-91D3-4331-84A2-6D00F5B33E02}" destId="{107F0036-A45D-490B-B016-0A16CC05A72D}" srcOrd="4" destOrd="0" presId="urn:microsoft.com/office/officeart/2018/2/layout/IconVerticalSolidList"/>
    <dgm:cxn modelId="{887B9708-A4CD-458B-839A-CED38D7CC75B}" type="presParOf" srcId="{107F0036-A45D-490B-B016-0A16CC05A72D}" destId="{977FACBE-240C-4380-9FDF-FD238AF34E28}" srcOrd="0" destOrd="0" presId="urn:microsoft.com/office/officeart/2018/2/layout/IconVerticalSolidList"/>
    <dgm:cxn modelId="{66A3CFBB-105C-479D-8B5D-66F89D9F3040}" type="presParOf" srcId="{107F0036-A45D-490B-B016-0A16CC05A72D}" destId="{2DC92424-5D3F-4E54-983B-0BC13E7667FD}" srcOrd="1" destOrd="0" presId="urn:microsoft.com/office/officeart/2018/2/layout/IconVerticalSolidList"/>
    <dgm:cxn modelId="{D398D0DB-B999-47CE-BB0E-1EEACC85BA8C}" type="presParOf" srcId="{107F0036-A45D-490B-B016-0A16CC05A72D}" destId="{216C198A-8258-4CB7-9EC0-FA0ACAB43010}" srcOrd="2" destOrd="0" presId="urn:microsoft.com/office/officeart/2018/2/layout/IconVerticalSolidList"/>
    <dgm:cxn modelId="{57360622-C6D5-4567-BBF3-A5A5814EA63C}" type="presParOf" srcId="{107F0036-A45D-490B-B016-0A16CC05A72D}" destId="{A40C7D43-58AE-4FED-9A0B-6A6C64EA44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35D8B0-6C53-4181-A159-4AB7E29BB66A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782BCB-68F9-4DD8-B9EB-1F853C8B41F7}">
      <dgm:prSet/>
      <dgm:spPr/>
      <dgm:t>
        <a:bodyPr/>
        <a:lstStyle/>
        <a:p>
          <a:r>
            <a:rPr lang="en-US"/>
            <a:t>A network made up of multiple layers.</a:t>
          </a:r>
        </a:p>
      </dgm:t>
    </dgm:pt>
    <dgm:pt modelId="{6C0359D6-115D-470A-A7B2-5E15595A569B}" type="parTrans" cxnId="{36905705-CF38-4FFD-9656-C20158B51053}">
      <dgm:prSet/>
      <dgm:spPr/>
      <dgm:t>
        <a:bodyPr/>
        <a:lstStyle/>
        <a:p>
          <a:endParaRPr lang="en-US"/>
        </a:p>
      </dgm:t>
    </dgm:pt>
    <dgm:pt modelId="{2687CEAD-894A-4F01-AA52-1856FCA977B0}" type="sibTrans" cxnId="{36905705-CF38-4FFD-9656-C20158B51053}">
      <dgm:prSet/>
      <dgm:spPr/>
      <dgm:t>
        <a:bodyPr/>
        <a:lstStyle/>
        <a:p>
          <a:endParaRPr lang="en-US"/>
        </a:p>
      </dgm:t>
    </dgm:pt>
    <dgm:pt modelId="{EFC93CFE-DBDD-4D3A-A7DF-9116E309D6D7}">
      <dgm:prSet/>
      <dgm:spPr/>
      <dgm:t>
        <a:bodyPr/>
        <a:lstStyle/>
        <a:p>
          <a:r>
            <a:rPr lang="en-US"/>
            <a:t>Each layer have multiple nodes that interact with each other.</a:t>
          </a:r>
        </a:p>
      </dgm:t>
    </dgm:pt>
    <dgm:pt modelId="{33544C51-6FC9-4E8D-B94A-3E2001B86723}" type="parTrans" cxnId="{06EBFFBC-1D7D-47B2-ACC2-40AA6A63C240}">
      <dgm:prSet/>
      <dgm:spPr/>
      <dgm:t>
        <a:bodyPr/>
        <a:lstStyle/>
        <a:p>
          <a:endParaRPr lang="en-US"/>
        </a:p>
      </dgm:t>
    </dgm:pt>
    <dgm:pt modelId="{42417D4E-776E-4CAD-9190-754EDBB7A880}" type="sibTrans" cxnId="{06EBFFBC-1D7D-47B2-ACC2-40AA6A63C240}">
      <dgm:prSet/>
      <dgm:spPr/>
      <dgm:t>
        <a:bodyPr/>
        <a:lstStyle/>
        <a:p>
          <a:endParaRPr lang="en-US"/>
        </a:p>
      </dgm:t>
    </dgm:pt>
    <dgm:pt modelId="{5DBA1191-D9E5-4393-A610-C946CD1F4F0C}">
      <dgm:prSet/>
      <dgm:spPr/>
      <dgm:t>
        <a:bodyPr/>
        <a:lstStyle/>
        <a:p>
          <a:r>
            <a:rPr lang="en-US"/>
            <a:t>Nodes from different layer interact with each other.</a:t>
          </a:r>
        </a:p>
      </dgm:t>
    </dgm:pt>
    <dgm:pt modelId="{CEC5297D-71B9-4158-A7B0-7A40094022D6}" type="parTrans" cxnId="{0311C5C2-7907-447A-AE70-C88C67F8E19C}">
      <dgm:prSet/>
      <dgm:spPr/>
      <dgm:t>
        <a:bodyPr/>
        <a:lstStyle/>
        <a:p>
          <a:endParaRPr lang="en-US"/>
        </a:p>
      </dgm:t>
    </dgm:pt>
    <dgm:pt modelId="{4511ABC8-7FA2-4856-A981-39E3A7173B69}" type="sibTrans" cxnId="{0311C5C2-7907-447A-AE70-C88C67F8E19C}">
      <dgm:prSet/>
      <dgm:spPr/>
      <dgm:t>
        <a:bodyPr/>
        <a:lstStyle/>
        <a:p>
          <a:endParaRPr lang="en-US"/>
        </a:p>
      </dgm:t>
    </dgm:pt>
    <dgm:pt modelId="{FB1BEA62-F163-4AF3-8C15-5F0478FE80C2}" type="pres">
      <dgm:prSet presAssocID="{5635D8B0-6C53-4181-A159-4AB7E29BB66A}" presName="Name0" presStyleCnt="0">
        <dgm:presLayoutVars>
          <dgm:dir/>
          <dgm:animLvl val="lvl"/>
          <dgm:resizeHandles val="exact"/>
        </dgm:presLayoutVars>
      </dgm:prSet>
      <dgm:spPr/>
    </dgm:pt>
    <dgm:pt modelId="{FF3A8E22-7C18-4421-9066-767E02ADC614}" type="pres">
      <dgm:prSet presAssocID="{5DBA1191-D9E5-4393-A610-C946CD1F4F0C}" presName="boxAndChildren" presStyleCnt="0"/>
      <dgm:spPr/>
    </dgm:pt>
    <dgm:pt modelId="{699686E4-249A-411D-A379-06B803FEC2B2}" type="pres">
      <dgm:prSet presAssocID="{5DBA1191-D9E5-4393-A610-C946CD1F4F0C}" presName="parentTextBox" presStyleLbl="node1" presStyleIdx="0" presStyleCnt="3"/>
      <dgm:spPr/>
    </dgm:pt>
    <dgm:pt modelId="{A827A280-6481-4740-B914-7C0618EF4EB2}" type="pres">
      <dgm:prSet presAssocID="{42417D4E-776E-4CAD-9190-754EDBB7A880}" presName="sp" presStyleCnt="0"/>
      <dgm:spPr/>
    </dgm:pt>
    <dgm:pt modelId="{7267A9F9-06D5-43B5-975A-678E0E0B0E17}" type="pres">
      <dgm:prSet presAssocID="{EFC93CFE-DBDD-4D3A-A7DF-9116E309D6D7}" presName="arrowAndChildren" presStyleCnt="0"/>
      <dgm:spPr/>
    </dgm:pt>
    <dgm:pt modelId="{F820A090-0CCB-4586-A259-CB701BB3A314}" type="pres">
      <dgm:prSet presAssocID="{EFC93CFE-DBDD-4D3A-A7DF-9116E309D6D7}" presName="parentTextArrow" presStyleLbl="node1" presStyleIdx="1" presStyleCnt="3"/>
      <dgm:spPr/>
    </dgm:pt>
    <dgm:pt modelId="{6B319FB3-37AF-42F8-A8BB-CFBEAD8EA27F}" type="pres">
      <dgm:prSet presAssocID="{2687CEAD-894A-4F01-AA52-1856FCA977B0}" presName="sp" presStyleCnt="0"/>
      <dgm:spPr/>
    </dgm:pt>
    <dgm:pt modelId="{98682234-2F0E-425D-80D7-850432E11FBC}" type="pres">
      <dgm:prSet presAssocID="{36782BCB-68F9-4DD8-B9EB-1F853C8B41F7}" presName="arrowAndChildren" presStyleCnt="0"/>
      <dgm:spPr/>
    </dgm:pt>
    <dgm:pt modelId="{7C857BCB-FA6A-44B4-B808-AD7E9A6757E8}" type="pres">
      <dgm:prSet presAssocID="{36782BCB-68F9-4DD8-B9EB-1F853C8B41F7}" presName="parentTextArrow" presStyleLbl="node1" presStyleIdx="2" presStyleCnt="3"/>
      <dgm:spPr/>
    </dgm:pt>
  </dgm:ptLst>
  <dgm:cxnLst>
    <dgm:cxn modelId="{36905705-CF38-4FFD-9656-C20158B51053}" srcId="{5635D8B0-6C53-4181-A159-4AB7E29BB66A}" destId="{36782BCB-68F9-4DD8-B9EB-1F853C8B41F7}" srcOrd="0" destOrd="0" parTransId="{6C0359D6-115D-470A-A7B2-5E15595A569B}" sibTransId="{2687CEAD-894A-4F01-AA52-1856FCA977B0}"/>
    <dgm:cxn modelId="{87C2261A-B63D-4D99-8CC0-A32FFFB20F16}" type="presOf" srcId="{5DBA1191-D9E5-4393-A610-C946CD1F4F0C}" destId="{699686E4-249A-411D-A379-06B803FEC2B2}" srcOrd="0" destOrd="0" presId="urn:microsoft.com/office/officeart/2005/8/layout/process4"/>
    <dgm:cxn modelId="{2065DE1D-59AA-48DE-87E2-CC748D609BCE}" type="presOf" srcId="{5635D8B0-6C53-4181-A159-4AB7E29BB66A}" destId="{FB1BEA62-F163-4AF3-8C15-5F0478FE80C2}" srcOrd="0" destOrd="0" presId="urn:microsoft.com/office/officeart/2005/8/layout/process4"/>
    <dgm:cxn modelId="{31C19F4E-8133-4809-BCD8-8344E9753E25}" type="presOf" srcId="{EFC93CFE-DBDD-4D3A-A7DF-9116E309D6D7}" destId="{F820A090-0CCB-4586-A259-CB701BB3A314}" srcOrd="0" destOrd="0" presId="urn:microsoft.com/office/officeart/2005/8/layout/process4"/>
    <dgm:cxn modelId="{C828C370-AB77-4027-93FD-FEBDC62A5C31}" type="presOf" srcId="{36782BCB-68F9-4DD8-B9EB-1F853C8B41F7}" destId="{7C857BCB-FA6A-44B4-B808-AD7E9A6757E8}" srcOrd="0" destOrd="0" presId="urn:microsoft.com/office/officeart/2005/8/layout/process4"/>
    <dgm:cxn modelId="{06EBFFBC-1D7D-47B2-ACC2-40AA6A63C240}" srcId="{5635D8B0-6C53-4181-A159-4AB7E29BB66A}" destId="{EFC93CFE-DBDD-4D3A-A7DF-9116E309D6D7}" srcOrd="1" destOrd="0" parTransId="{33544C51-6FC9-4E8D-B94A-3E2001B86723}" sibTransId="{42417D4E-776E-4CAD-9190-754EDBB7A880}"/>
    <dgm:cxn modelId="{0311C5C2-7907-447A-AE70-C88C67F8E19C}" srcId="{5635D8B0-6C53-4181-A159-4AB7E29BB66A}" destId="{5DBA1191-D9E5-4393-A610-C946CD1F4F0C}" srcOrd="2" destOrd="0" parTransId="{CEC5297D-71B9-4158-A7B0-7A40094022D6}" sibTransId="{4511ABC8-7FA2-4856-A981-39E3A7173B69}"/>
    <dgm:cxn modelId="{0ED1F313-E217-48FB-8B9B-1D6E38A07D5A}" type="presParOf" srcId="{FB1BEA62-F163-4AF3-8C15-5F0478FE80C2}" destId="{FF3A8E22-7C18-4421-9066-767E02ADC614}" srcOrd="0" destOrd="0" presId="urn:microsoft.com/office/officeart/2005/8/layout/process4"/>
    <dgm:cxn modelId="{46CBB5FD-4EEA-4442-9D15-85F83C36C39C}" type="presParOf" srcId="{FF3A8E22-7C18-4421-9066-767E02ADC614}" destId="{699686E4-249A-411D-A379-06B803FEC2B2}" srcOrd="0" destOrd="0" presId="urn:microsoft.com/office/officeart/2005/8/layout/process4"/>
    <dgm:cxn modelId="{7D8373D2-B608-421C-8BE0-A293A8415AD9}" type="presParOf" srcId="{FB1BEA62-F163-4AF3-8C15-5F0478FE80C2}" destId="{A827A280-6481-4740-B914-7C0618EF4EB2}" srcOrd="1" destOrd="0" presId="urn:microsoft.com/office/officeart/2005/8/layout/process4"/>
    <dgm:cxn modelId="{04561B55-EDB5-4348-BEEE-2F443B6C76C9}" type="presParOf" srcId="{FB1BEA62-F163-4AF3-8C15-5F0478FE80C2}" destId="{7267A9F9-06D5-43B5-975A-678E0E0B0E17}" srcOrd="2" destOrd="0" presId="urn:microsoft.com/office/officeart/2005/8/layout/process4"/>
    <dgm:cxn modelId="{4B78D23B-D968-458A-B6E0-2F7CDBF4D923}" type="presParOf" srcId="{7267A9F9-06D5-43B5-975A-678E0E0B0E17}" destId="{F820A090-0CCB-4586-A259-CB701BB3A314}" srcOrd="0" destOrd="0" presId="urn:microsoft.com/office/officeart/2005/8/layout/process4"/>
    <dgm:cxn modelId="{EC76CF7A-F414-4713-B055-886FDAE0C993}" type="presParOf" srcId="{FB1BEA62-F163-4AF3-8C15-5F0478FE80C2}" destId="{6B319FB3-37AF-42F8-A8BB-CFBEAD8EA27F}" srcOrd="3" destOrd="0" presId="urn:microsoft.com/office/officeart/2005/8/layout/process4"/>
    <dgm:cxn modelId="{0A36FA9F-35C5-4FFB-BA63-BA9C4BF3B5CA}" type="presParOf" srcId="{FB1BEA62-F163-4AF3-8C15-5F0478FE80C2}" destId="{98682234-2F0E-425D-80D7-850432E11FBC}" srcOrd="4" destOrd="0" presId="urn:microsoft.com/office/officeart/2005/8/layout/process4"/>
    <dgm:cxn modelId="{3F747A85-52C2-4B15-8A4F-CA788CD269E6}" type="presParOf" srcId="{98682234-2F0E-425D-80D7-850432E11FBC}" destId="{7C857BCB-FA6A-44B4-B808-AD7E9A6757E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DAE7FB-9679-44E3-AF39-1FA7201C64B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A3B3A8-BDB1-45D2-B13C-7362CE496611}">
      <dgm:prSet/>
      <dgm:spPr/>
      <dgm:t>
        <a:bodyPr/>
        <a:lstStyle/>
        <a:p>
          <a:r>
            <a:rPr lang="en-US"/>
            <a:t>Subsections of a network.</a:t>
          </a:r>
        </a:p>
      </dgm:t>
    </dgm:pt>
    <dgm:pt modelId="{2D6230CC-520C-46DD-BDC6-6649E7A9E28C}" type="parTrans" cxnId="{CE594009-F9BB-42BC-8A14-20CD6B84F098}">
      <dgm:prSet/>
      <dgm:spPr/>
      <dgm:t>
        <a:bodyPr/>
        <a:lstStyle/>
        <a:p>
          <a:endParaRPr lang="en-US"/>
        </a:p>
      </dgm:t>
    </dgm:pt>
    <dgm:pt modelId="{1EF36AB7-71C0-471E-94CD-4B571D689F29}" type="sibTrans" cxnId="{CE594009-F9BB-42BC-8A14-20CD6B84F098}">
      <dgm:prSet/>
      <dgm:spPr/>
      <dgm:t>
        <a:bodyPr/>
        <a:lstStyle/>
        <a:p>
          <a:endParaRPr lang="en-US"/>
        </a:p>
      </dgm:t>
    </dgm:pt>
    <dgm:pt modelId="{505471C0-FB0D-4E07-A038-034BC07AFCD6}">
      <dgm:prSet/>
      <dgm:spPr/>
      <dgm:t>
        <a:bodyPr/>
        <a:lstStyle/>
        <a:p>
          <a:r>
            <a:rPr lang="en-US"/>
            <a:t>The nodes in one community are densely connected with each other.</a:t>
          </a:r>
        </a:p>
      </dgm:t>
    </dgm:pt>
    <dgm:pt modelId="{771A7712-17A1-458B-AAE6-7E67ADE6D764}" type="parTrans" cxnId="{81612F86-EBFB-43C3-BED4-B28A54B2E730}">
      <dgm:prSet/>
      <dgm:spPr/>
      <dgm:t>
        <a:bodyPr/>
        <a:lstStyle/>
        <a:p>
          <a:endParaRPr lang="en-US"/>
        </a:p>
      </dgm:t>
    </dgm:pt>
    <dgm:pt modelId="{BD613054-D8E1-47F7-888D-A8A5F577239C}" type="sibTrans" cxnId="{81612F86-EBFB-43C3-BED4-B28A54B2E730}">
      <dgm:prSet/>
      <dgm:spPr/>
      <dgm:t>
        <a:bodyPr/>
        <a:lstStyle/>
        <a:p>
          <a:endParaRPr lang="en-US"/>
        </a:p>
      </dgm:t>
    </dgm:pt>
    <dgm:pt modelId="{40B59D53-56B6-4ACD-B806-C0B4DE14B1C6}">
      <dgm:prSet/>
      <dgm:spPr/>
      <dgm:t>
        <a:bodyPr/>
        <a:lstStyle/>
        <a:p>
          <a:r>
            <a:rPr lang="en-US"/>
            <a:t>The nodes in different community are sparsely connected with each other.</a:t>
          </a:r>
        </a:p>
      </dgm:t>
    </dgm:pt>
    <dgm:pt modelId="{AB9663E9-D0DD-41C2-9268-46CEF10A3CD7}" type="parTrans" cxnId="{599F9B4E-8DEA-4F93-AB89-1225D546B888}">
      <dgm:prSet/>
      <dgm:spPr/>
      <dgm:t>
        <a:bodyPr/>
        <a:lstStyle/>
        <a:p>
          <a:endParaRPr lang="en-US"/>
        </a:p>
      </dgm:t>
    </dgm:pt>
    <dgm:pt modelId="{C01E7C98-6E77-4925-A995-6A1DA60C2E75}" type="sibTrans" cxnId="{599F9B4E-8DEA-4F93-AB89-1225D546B888}">
      <dgm:prSet/>
      <dgm:spPr/>
      <dgm:t>
        <a:bodyPr/>
        <a:lstStyle/>
        <a:p>
          <a:endParaRPr lang="en-US"/>
        </a:p>
      </dgm:t>
    </dgm:pt>
    <dgm:pt modelId="{60ED0FB8-E711-4364-AE60-C048B92C0395}">
      <dgm:prSet/>
      <dgm:spPr/>
      <dgm:t>
        <a:bodyPr/>
        <a:lstStyle/>
        <a:p>
          <a:r>
            <a:rPr lang="en-US"/>
            <a:t>Each community can be called a layer in the network</a:t>
          </a:r>
        </a:p>
      </dgm:t>
    </dgm:pt>
    <dgm:pt modelId="{F8D74C71-3F0E-48B9-9B09-DFAB8F0E1493}" type="parTrans" cxnId="{7F9F3881-D5EC-4269-84E3-D99D8AF22DD5}">
      <dgm:prSet/>
      <dgm:spPr/>
      <dgm:t>
        <a:bodyPr/>
        <a:lstStyle/>
        <a:p>
          <a:endParaRPr lang="en-US"/>
        </a:p>
      </dgm:t>
    </dgm:pt>
    <dgm:pt modelId="{EAF1FCC6-F569-42CF-B1AE-C5306D61A6C6}" type="sibTrans" cxnId="{7F9F3881-D5EC-4269-84E3-D99D8AF22DD5}">
      <dgm:prSet/>
      <dgm:spPr/>
      <dgm:t>
        <a:bodyPr/>
        <a:lstStyle/>
        <a:p>
          <a:endParaRPr lang="en-US"/>
        </a:p>
      </dgm:t>
    </dgm:pt>
    <dgm:pt modelId="{2C776B16-ECCD-4E33-9B49-D1D4D41F6265}" type="pres">
      <dgm:prSet presAssocID="{FBDAE7FB-9679-44E3-AF39-1FA7201C64BC}" presName="outerComposite" presStyleCnt="0">
        <dgm:presLayoutVars>
          <dgm:chMax val="5"/>
          <dgm:dir/>
          <dgm:resizeHandles val="exact"/>
        </dgm:presLayoutVars>
      </dgm:prSet>
      <dgm:spPr/>
    </dgm:pt>
    <dgm:pt modelId="{AB8D073E-BEF0-44FE-9905-7DC45EE69041}" type="pres">
      <dgm:prSet presAssocID="{FBDAE7FB-9679-44E3-AF39-1FA7201C64BC}" presName="dummyMaxCanvas" presStyleCnt="0">
        <dgm:presLayoutVars/>
      </dgm:prSet>
      <dgm:spPr/>
    </dgm:pt>
    <dgm:pt modelId="{DD3FA061-BEF8-491A-BE53-ACAEE32C20B6}" type="pres">
      <dgm:prSet presAssocID="{FBDAE7FB-9679-44E3-AF39-1FA7201C64BC}" presName="FourNodes_1" presStyleLbl="node1" presStyleIdx="0" presStyleCnt="4">
        <dgm:presLayoutVars>
          <dgm:bulletEnabled val="1"/>
        </dgm:presLayoutVars>
      </dgm:prSet>
      <dgm:spPr/>
    </dgm:pt>
    <dgm:pt modelId="{C05FB88A-714F-417E-A93B-B480C5B2AE17}" type="pres">
      <dgm:prSet presAssocID="{FBDAE7FB-9679-44E3-AF39-1FA7201C64BC}" presName="FourNodes_2" presStyleLbl="node1" presStyleIdx="1" presStyleCnt="4">
        <dgm:presLayoutVars>
          <dgm:bulletEnabled val="1"/>
        </dgm:presLayoutVars>
      </dgm:prSet>
      <dgm:spPr/>
    </dgm:pt>
    <dgm:pt modelId="{A7AF1B92-BF49-4063-AD1C-8C93D137C60A}" type="pres">
      <dgm:prSet presAssocID="{FBDAE7FB-9679-44E3-AF39-1FA7201C64BC}" presName="FourNodes_3" presStyleLbl="node1" presStyleIdx="2" presStyleCnt="4">
        <dgm:presLayoutVars>
          <dgm:bulletEnabled val="1"/>
        </dgm:presLayoutVars>
      </dgm:prSet>
      <dgm:spPr/>
    </dgm:pt>
    <dgm:pt modelId="{367A3379-1F99-45CC-B731-809D935CE494}" type="pres">
      <dgm:prSet presAssocID="{FBDAE7FB-9679-44E3-AF39-1FA7201C64BC}" presName="FourNodes_4" presStyleLbl="node1" presStyleIdx="3" presStyleCnt="4">
        <dgm:presLayoutVars>
          <dgm:bulletEnabled val="1"/>
        </dgm:presLayoutVars>
      </dgm:prSet>
      <dgm:spPr/>
    </dgm:pt>
    <dgm:pt modelId="{80ABF674-4817-444E-AF25-3F4BD44C32A4}" type="pres">
      <dgm:prSet presAssocID="{FBDAE7FB-9679-44E3-AF39-1FA7201C64BC}" presName="FourConn_1-2" presStyleLbl="fgAccFollowNode1" presStyleIdx="0" presStyleCnt="3">
        <dgm:presLayoutVars>
          <dgm:bulletEnabled val="1"/>
        </dgm:presLayoutVars>
      </dgm:prSet>
      <dgm:spPr/>
    </dgm:pt>
    <dgm:pt modelId="{7356FD06-B03F-4236-9413-558095C204AF}" type="pres">
      <dgm:prSet presAssocID="{FBDAE7FB-9679-44E3-AF39-1FA7201C64BC}" presName="FourConn_2-3" presStyleLbl="fgAccFollowNode1" presStyleIdx="1" presStyleCnt="3">
        <dgm:presLayoutVars>
          <dgm:bulletEnabled val="1"/>
        </dgm:presLayoutVars>
      </dgm:prSet>
      <dgm:spPr/>
    </dgm:pt>
    <dgm:pt modelId="{257940F1-0824-43D9-A80C-6BAA7C94F8EA}" type="pres">
      <dgm:prSet presAssocID="{FBDAE7FB-9679-44E3-AF39-1FA7201C64BC}" presName="FourConn_3-4" presStyleLbl="fgAccFollowNode1" presStyleIdx="2" presStyleCnt="3">
        <dgm:presLayoutVars>
          <dgm:bulletEnabled val="1"/>
        </dgm:presLayoutVars>
      </dgm:prSet>
      <dgm:spPr/>
    </dgm:pt>
    <dgm:pt modelId="{69B3BF50-99A9-40C7-A9D2-EBB642904C11}" type="pres">
      <dgm:prSet presAssocID="{FBDAE7FB-9679-44E3-AF39-1FA7201C64BC}" presName="FourNodes_1_text" presStyleLbl="node1" presStyleIdx="3" presStyleCnt="4">
        <dgm:presLayoutVars>
          <dgm:bulletEnabled val="1"/>
        </dgm:presLayoutVars>
      </dgm:prSet>
      <dgm:spPr/>
    </dgm:pt>
    <dgm:pt modelId="{FBC6A38C-E603-4413-BAE6-08A709E2FE19}" type="pres">
      <dgm:prSet presAssocID="{FBDAE7FB-9679-44E3-AF39-1FA7201C64BC}" presName="FourNodes_2_text" presStyleLbl="node1" presStyleIdx="3" presStyleCnt="4">
        <dgm:presLayoutVars>
          <dgm:bulletEnabled val="1"/>
        </dgm:presLayoutVars>
      </dgm:prSet>
      <dgm:spPr/>
    </dgm:pt>
    <dgm:pt modelId="{7D5CCEF6-D709-47CC-B81A-EBD1A87EFDA3}" type="pres">
      <dgm:prSet presAssocID="{FBDAE7FB-9679-44E3-AF39-1FA7201C64BC}" presName="FourNodes_3_text" presStyleLbl="node1" presStyleIdx="3" presStyleCnt="4">
        <dgm:presLayoutVars>
          <dgm:bulletEnabled val="1"/>
        </dgm:presLayoutVars>
      </dgm:prSet>
      <dgm:spPr/>
    </dgm:pt>
    <dgm:pt modelId="{A7B7630D-CB04-4B75-8D91-1792B6643B1D}" type="pres">
      <dgm:prSet presAssocID="{FBDAE7FB-9679-44E3-AF39-1FA7201C64B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594009-F9BB-42BC-8A14-20CD6B84F098}" srcId="{FBDAE7FB-9679-44E3-AF39-1FA7201C64BC}" destId="{5EA3B3A8-BDB1-45D2-B13C-7362CE496611}" srcOrd="0" destOrd="0" parTransId="{2D6230CC-520C-46DD-BDC6-6649E7A9E28C}" sibTransId="{1EF36AB7-71C0-471E-94CD-4B571D689F29}"/>
    <dgm:cxn modelId="{E41C2D0B-CF60-4922-B496-109775A5C227}" type="presOf" srcId="{BD613054-D8E1-47F7-888D-A8A5F577239C}" destId="{7356FD06-B03F-4236-9413-558095C204AF}" srcOrd="0" destOrd="0" presId="urn:microsoft.com/office/officeart/2005/8/layout/vProcess5"/>
    <dgm:cxn modelId="{AC94E469-4889-4641-B72C-8E0A8C9A85E2}" type="presOf" srcId="{5EA3B3A8-BDB1-45D2-B13C-7362CE496611}" destId="{DD3FA061-BEF8-491A-BE53-ACAEE32C20B6}" srcOrd="0" destOrd="0" presId="urn:microsoft.com/office/officeart/2005/8/layout/vProcess5"/>
    <dgm:cxn modelId="{22E67E4C-721C-48B0-A7D6-E8EBC0A5E2D4}" type="presOf" srcId="{60ED0FB8-E711-4364-AE60-C048B92C0395}" destId="{A7B7630D-CB04-4B75-8D91-1792B6643B1D}" srcOrd="1" destOrd="0" presId="urn:microsoft.com/office/officeart/2005/8/layout/vProcess5"/>
    <dgm:cxn modelId="{7BBFCD6D-F2A5-4C84-B8AD-7958CC16BF64}" type="presOf" srcId="{505471C0-FB0D-4E07-A038-034BC07AFCD6}" destId="{C05FB88A-714F-417E-A93B-B480C5B2AE17}" srcOrd="0" destOrd="0" presId="urn:microsoft.com/office/officeart/2005/8/layout/vProcess5"/>
    <dgm:cxn modelId="{599F9B4E-8DEA-4F93-AB89-1225D546B888}" srcId="{FBDAE7FB-9679-44E3-AF39-1FA7201C64BC}" destId="{40B59D53-56B6-4ACD-B806-C0B4DE14B1C6}" srcOrd="2" destOrd="0" parTransId="{AB9663E9-D0DD-41C2-9268-46CEF10A3CD7}" sibTransId="{C01E7C98-6E77-4925-A995-6A1DA60C2E75}"/>
    <dgm:cxn modelId="{7F9F3881-D5EC-4269-84E3-D99D8AF22DD5}" srcId="{FBDAE7FB-9679-44E3-AF39-1FA7201C64BC}" destId="{60ED0FB8-E711-4364-AE60-C048B92C0395}" srcOrd="3" destOrd="0" parTransId="{F8D74C71-3F0E-48B9-9B09-DFAB8F0E1493}" sibTransId="{EAF1FCC6-F569-42CF-B1AE-C5306D61A6C6}"/>
    <dgm:cxn modelId="{4E9C4984-43D2-4924-BB29-4211DB2C0FE1}" type="presOf" srcId="{C01E7C98-6E77-4925-A995-6A1DA60C2E75}" destId="{257940F1-0824-43D9-A80C-6BAA7C94F8EA}" srcOrd="0" destOrd="0" presId="urn:microsoft.com/office/officeart/2005/8/layout/vProcess5"/>
    <dgm:cxn modelId="{81612F86-EBFB-43C3-BED4-B28A54B2E730}" srcId="{FBDAE7FB-9679-44E3-AF39-1FA7201C64BC}" destId="{505471C0-FB0D-4E07-A038-034BC07AFCD6}" srcOrd="1" destOrd="0" parTransId="{771A7712-17A1-458B-AAE6-7E67ADE6D764}" sibTransId="{BD613054-D8E1-47F7-888D-A8A5F577239C}"/>
    <dgm:cxn modelId="{232D0BA4-6C3C-419C-B673-DE14F3D7CE66}" type="presOf" srcId="{505471C0-FB0D-4E07-A038-034BC07AFCD6}" destId="{FBC6A38C-E603-4413-BAE6-08A709E2FE19}" srcOrd="1" destOrd="0" presId="urn:microsoft.com/office/officeart/2005/8/layout/vProcess5"/>
    <dgm:cxn modelId="{9422C7A8-E866-4DB5-8B19-17A17AF6BAEA}" type="presOf" srcId="{5EA3B3A8-BDB1-45D2-B13C-7362CE496611}" destId="{69B3BF50-99A9-40C7-A9D2-EBB642904C11}" srcOrd="1" destOrd="0" presId="urn:microsoft.com/office/officeart/2005/8/layout/vProcess5"/>
    <dgm:cxn modelId="{863641B5-1DF3-41F8-88A3-78D2EEA3F6DF}" type="presOf" srcId="{40B59D53-56B6-4ACD-B806-C0B4DE14B1C6}" destId="{A7AF1B92-BF49-4063-AD1C-8C93D137C60A}" srcOrd="0" destOrd="0" presId="urn:microsoft.com/office/officeart/2005/8/layout/vProcess5"/>
    <dgm:cxn modelId="{CBA067CF-9548-451A-A2A4-C87803608FBD}" type="presOf" srcId="{1EF36AB7-71C0-471E-94CD-4B571D689F29}" destId="{80ABF674-4817-444E-AF25-3F4BD44C32A4}" srcOrd="0" destOrd="0" presId="urn:microsoft.com/office/officeart/2005/8/layout/vProcess5"/>
    <dgm:cxn modelId="{11223EE7-D1C2-482F-BCB5-17658272C982}" type="presOf" srcId="{FBDAE7FB-9679-44E3-AF39-1FA7201C64BC}" destId="{2C776B16-ECCD-4E33-9B49-D1D4D41F6265}" srcOrd="0" destOrd="0" presId="urn:microsoft.com/office/officeart/2005/8/layout/vProcess5"/>
    <dgm:cxn modelId="{1E301FEA-4381-409B-9E92-457E06F6E34B}" type="presOf" srcId="{60ED0FB8-E711-4364-AE60-C048B92C0395}" destId="{367A3379-1F99-45CC-B731-809D935CE494}" srcOrd="0" destOrd="0" presId="urn:microsoft.com/office/officeart/2005/8/layout/vProcess5"/>
    <dgm:cxn modelId="{E9530FFB-6C72-4632-9EB4-4C16B96DC8BA}" type="presOf" srcId="{40B59D53-56B6-4ACD-B806-C0B4DE14B1C6}" destId="{7D5CCEF6-D709-47CC-B81A-EBD1A87EFDA3}" srcOrd="1" destOrd="0" presId="urn:microsoft.com/office/officeart/2005/8/layout/vProcess5"/>
    <dgm:cxn modelId="{01742709-6C4F-4ECF-AFC9-026435B4E728}" type="presParOf" srcId="{2C776B16-ECCD-4E33-9B49-D1D4D41F6265}" destId="{AB8D073E-BEF0-44FE-9905-7DC45EE69041}" srcOrd="0" destOrd="0" presId="urn:microsoft.com/office/officeart/2005/8/layout/vProcess5"/>
    <dgm:cxn modelId="{5F948170-F865-4741-84C2-5BCA702C58B8}" type="presParOf" srcId="{2C776B16-ECCD-4E33-9B49-D1D4D41F6265}" destId="{DD3FA061-BEF8-491A-BE53-ACAEE32C20B6}" srcOrd="1" destOrd="0" presId="urn:microsoft.com/office/officeart/2005/8/layout/vProcess5"/>
    <dgm:cxn modelId="{BAD22073-2396-4980-B13F-2EB2EDB65783}" type="presParOf" srcId="{2C776B16-ECCD-4E33-9B49-D1D4D41F6265}" destId="{C05FB88A-714F-417E-A93B-B480C5B2AE17}" srcOrd="2" destOrd="0" presId="urn:microsoft.com/office/officeart/2005/8/layout/vProcess5"/>
    <dgm:cxn modelId="{C8962B19-C4DE-4E0D-AEF1-348FD7EA8816}" type="presParOf" srcId="{2C776B16-ECCD-4E33-9B49-D1D4D41F6265}" destId="{A7AF1B92-BF49-4063-AD1C-8C93D137C60A}" srcOrd="3" destOrd="0" presId="urn:microsoft.com/office/officeart/2005/8/layout/vProcess5"/>
    <dgm:cxn modelId="{48D3642B-FF87-4FD3-A98A-46146C59CF66}" type="presParOf" srcId="{2C776B16-ECCD-4E33-9B49-D1D4D41F6265}" destId="{367A3379-1F99-45CC-B731-809D935CE494}" srcOrd="4" destOrd="0" presId="urn:microsoft.com/office/officeart/2005/8/layout/vProcess5"/>
    <dgm:cxn modelId="{276AF1E4-A709-4FFF-9132-404987DDA10A}" type="presParOf" srcId="{2C776B16-ECCD-4E33-9B49-D1D4D41F6265}" destId="{80ABF674-4817-444E-AF25-3F4BD44C32A4}" srcOrd="5" destOrd="0" presId="urn:microsoft.com/office/officeart/2005/8/layout/vProcess5"/>
    <dgm:cxn modelId="{0442DA1A-9CF5-4380-A664-EAA3D87CF9F8}" type="presParOf" srcId="{2C776B16-ECCD-4E33-9B49-D1D4D41F6265}" destId="{7356FD06-B03F-4236-9413-558095C204AF}" srcOrd="6" destOrd="0" presId="urn:microsoft.com/office/officeart/2005/8/layout/vProcess5"/>
    <dgm:cxn modelId="{1F5ADE8D-A94D-4AA3-AAD1-DA2FCA758392}" type="presParOf" srcId="{2C776B16-ECCD-4E33-9B49-D1D4D41F6265}" destId="{257940F1-0824-43D9-A80C-6BAA7C94F8EA}" srcOrd="7" destOrd="0" presId="urn:microsoft.com/office/officeart/2005/8/layout/vProcess5"/>
    <dgm:cxn modelId="{89E14767-4694-4870-AD30-800558DE3ECA}" type="presParOf" srcId="{2C776B16-ECCD-4E33-9B49-D1D4D41F6265}" destId="{69B3BF50-99A9-40C7-A9D2-EBB642904C11}" srcOrd="8" destOrd="0" presId="urn:microsoft.com/office/officeart/2005/8/layout/vProcess5"/>
    <dgm:cxn modelId="{0409C7DD-2C8E-493A-9CAD-F0284C4B9C78}" type="presParOf" srcId="{2C776B16-ECCD-4E33-9B49-D1D4D41F6265}" destId="{FBC6A38C-E603-4413-BAE6-08A709E2FE19}" srcOrd="9" destOrd="0" presId="urn:microsoft.com/office/officeart/2005/8/layout/vProcess5"/>
    <dgm:cxn modelId="{CEEA6B16-A93B-474F-BFB8-9E7B260F3EA5}" type="presParOf" srcId="{2C776B16-ECCD-4E33-9B49-D1D4D41F6265}" destId="{7D5CCEF6-D709-47CC-B81A-EBD1A87EFDA3}" srcOrd="10" destOrd="0" presId="urn:microsoft.com/office/officeart/2005/8/layout/vProcess5"/>
    <dgm:cxn modelId="{99752BDF-9728-4967-A6B3-E4AD0211FEE0}" type="presParOf" srcId="{2C776B16-ECCD-4E33-9B49-D1D4D41F6265}" destId="{A7B7630D-CB04-4B75-8D91-1792B6643B1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B344C7-E646-405B-AB11-933141DBF2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9117950-E266-4A43-AE9F-F43E85F399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We've prepared a csv file for the interactions from the movie "Harry Potter and the Philosopher's Stone"</a:t>
          </a:r>
        </a:p>
      </dgm:t>
    </dgm:pt>
    <dgm:pt modelId="{426E1CA3-F248-4928-99B1-2C947BC9D08C}" type="parTrans" cxnId="{A5A0F24A-B471-44F1-A7BC-FDEDD3871A24}">
      <dgm:prSet/>
      <dgm:spPr/>
      <dgm:t>
        <a:bodyPr/>
        <a:lstStyle/>
        <a:p>
          <a:endParaRPr lang="en-US"/>
        </a:p>
      </dgm:t>
    </dgm:pt>
    <dgm:pt modelId="{8DD737DB-1793-4503-BA90-68B49E8BDA89}" type="sibTrans" cxnId="{A5A0F24A-B471-44F1-A7BC-FDEDD3871A24}">
      <dgm:prSet/>
      <dgm:spPr/>
      <dgm:t>
        <a:bodyPr/>
        <a:lstStyle/>
        <a:p>
          <a:endParaRPr lang="en-US"/>
        </a:p>
      </dgm:t>
    </dgm:pt>
    <dgm:pt modelId="{7B3A30BE-C3B6-4A80-96B2-93C3D4A1DB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movie has 42 main characters interacting with each other.</a:t>
          </a:r>
        </a:p>
      </dgm:t>
    </dgm:pt>
    <dgm:pt modelId="{108A1C6A-1301-4267-BDA4-FA8841C458F7}" type="parTrans" cxnId="{809CDBC8-5A08-4559-8F6A-CF268B55C226}">
      <dgm:prSet/>
      <dgm:spPr/>
      <dgm:t>
        <a:bodyPr/>
        <a:lstStyle/>
        <a:p>
          <a:endParaRPr lang="en-US"/>
        </a:p>
      </dgm:t>
    </dgm:pt>
    <dgm:pt modelId="{DA55FB5F-A6AD-4C58-A0BA-1563AAF44CCA}" type="sibTrans" cxnId="{809CDBC8-5A08-4559-8F6A-CF268B55C226}">
      <dgm:prSet/>
      <dgm:spPr/>
      <dgm:t>
        <a:bodyPr/>
        <a:lstStyle/>
        <a:p>
          <a:endParaRPr lang="en-US"/>
        </a:p>
      </dgm:t>
    </dgm:pt>
    <dgm:pt modelId="{D38DFECD-ECCC-4C87-8E82-881F29A37B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network has 42 nodes for each character and 118 edge for the cumulative interactions in between the characters.</a:t>
          </a:r>
        </a:p>
      </dgm:t>
    </dgm:pt>
    <dgm:pt modelId="{08DE9022-7EB6-4249-A532-0395042DA8E8}" type="parTrans" cxnId="{B228FA2B-5504-47C2-B1FC-8815FAC5491C}">
      <dgm:prSet/>
      <dgm:spPr/>
      <dgm:t>
        <a:bodyPr/>
        <a:lstStyle/>
        <a:p>
          <a:endParaRPr lang="en-US"/>
        </a:p>
      </dgm:t>
    </dgm:pt>
    <dgm:pt modelId="{351F514A-C250-499B-88A6-DA6A42A79C14}" type="sibTrans" cxnId="{B228FA2B-5504-47C2-B1FC-8815FAC5491C}">
      <dgm:prSet/>
      <dgm:spPr/>
      <dgm:t>
        <a:bodyPr/>
        <a:lstStyle/>
        <a:p>
          <a:endParaRPr lang="en-US"/>
        </a:p>
      </dgm:t>
    </dgm:pt>
    <dgm:pt modelId="{30431393-D396-4EDC-BD28-B4F296E35F62}" type="pres">
      <dgm:prSet presAssocID="{00B344C7-E646-405B-AB11-933141DBF2B5}" presName="root" presStyleCnt="0">
        <dgm:presLayoutVars>
          <dgm:dir/>
          <dgm:resizeHandles val="exact"/>
        </dgm:presLayoutVars>
      </dgm:prSet>
      <dgm:spPr/>
    </dgm:pt>
    <dgm:pt modelId="{797831F6-6B04-4B3D-8D62-A2309424EEAE}" type="pres">
      <dgm:prSet presAssocID="{C9117950-E266-4A43-AE9F-F43E85F399C1}" presName="compNode" presStyleCnt="0"/>
      <dgm:spPr/>
    </dgm:pt>
    <dgm:pt modelId="{9A576CDA-29B7-4380-B69E-DED6827FCB9F}" type="pres">
      <dgm:prSet presAssocID="{C9117950-E266-4A43-AE9F-F43E85F399C1}" presName="bgRect" presStyleLbl="bgShp" presStyleIdx="0" presStyleCnt="3"/>
      <dgm:spPr/>
    </dgm:pt>
    <dgm:pt modelId="{E7FE280B-4AC4-46D8-86D8-98737DDF5613}" type="pres">
      <dgm:prSet presAssocID="{C9117950-E266-4A43-AE9F-F43E85F399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D8EAE4F-F97E-4BAA-A7E8-05811B3CC420}" type="pres">
      <dgm:prSet presAssocID="{C9117950-E266-4A43-AE9F-F43E85F399C1}" presName="spaceRect" presStyleCnt="0"/>
      <dgm:spPr/>
    </dgm:pt>
    <dgm:pt modelId="{18D572A2-68DF-42E1-868F-D2DA78CDBB54}" type="pres">
      <dgm:prSet presAssocID="{C9117950-E266-4A43-AE9F-F43E85F399C1}" presName="parTx" presStyleLbl="revTx" presStyleIdx="0" presStyleCnt="3">
        <dgm:presLayoutVars>
          <dgm:chMax val="0"/>
          <dgm:chPref val="0"/>
        </dgm:presLayoutVars>
      </dgm:prSet>
      <dgm:spPr/>
    </dgm:pt>
    <dgm:pt modelId="{F2058C37-5783-444C-ADE7-14908F46C35C}" type="pres">
      <dgm:prSet presAssocID="{8DD737DB-1793-4503-BA90-68B49E8BDA89}" presName="sibTrans" presStyleCnt="0"/>
      <dgm:spPr/>
    </dgm:pt>
    <dgm:pt modelId="{D8A2C537-AD5D-42B0-BB95-CD67BF4BE9EE}" type="pres">
      <dgm:prSet presAssocID="{7B3A30BE-C3B6-4A80-96B2-93C3D4A1DBCC}" presName="compNode" presStyleCnt="0"/>
      <dgm:spPr/>
    </dgm:pt>
    <dgm:pt modelId="{710AF7D5-A81D-49C7-A7A9-D9A1FDB65A08}" type="pres">
      <dgm:prSet presAssocID="{7B3A30BE-C3B6-4A80-96B2-93C3D4A1DBCC}" presName="bgRect" presStyleLbl="bgShp" presStyleIdx="1" presStyleCnt="3"/>
      <dgm:spPr/>
    </dgm:pt>
    <dgm:pt modelId="{4029E05B-6CFF-4D07-AC5E-A1BBCB61D6AF}" type="pres">
      <dgm:prSet presAssocID="{7B3A30BE-C3B6-4A80-96B2-93C3D4A1DB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C76F8F06-CE50-443C-8B11-D0CE5FECE529}" type="pres">
      <dgm:prSet presAssocID="{7B3A30BE-C3B6-4A80-96B2-93C3D4A1DBCC}" presName="spaceRect" presStyleCnt="0"/>
      <dgm:spPr/>
    </dgm:pt>
    <dgm:pt modelId="{CDC4C952-CF0E-4448-932D-117884F41130}" type="pres">
      <dgm:prSet presAssocID="{7B3A30BE-C3B6-4A80-96B2-93C3D4A1DBCC}" presName="parTx" presStyleLbl="revTx" presStyleIdx="1" presStyleCnt="3">
        <dgm:presLayoutVars>
          <dgm:chMax val="0"/>
          <dgm:chPref val="0"/>
        </dgm:presLayoutVars>
      </dgm:prSet>
      <dgm:spPr/>
    </dgm:pt>
    <dgm:pt modelId="{1243C89D-9714-48CD-9438-BCE771990C78}" type="pres">
      <dgm:prSet presAssocID="{DA55FB5F-A6AD-4C58-A0BA-1563AAF44CCA}" presName="sibTrans" presStyleCnt="0"/>
      <dgm:spPr/>
    </dgm:pt>
    <dgm:pt modelId="{B002E26A-89DC-4EBF-9D95-D8B79F6D789C}" type="pres">
      <dgm:prSet presAssocID="{D38DFECD-ECCC-4C87-8E82-881F29A37BB8}" presName="compNode" presStyleCnt="0"/>
      <dgm:spPr/>
    </dgm:pt>
    <dgm:pt modelId="{E1CC342C-318C-41B9-83DB-DB02B3898026}" type="pres">
      <dgm:prSet presAssocID="{D38DFECD-ECCC-4C87-8E82-881F29A37BB8}" presName="bgRect" presStyleLbl="bgShp" presStyleIdx="2" presStyleCnt="3"/>
      <dgm:spPr/>
    </dgm:pt>
    <dgm:pt modelId="{B2FE1BA3-9CD4-49DF-8A59-F9FDEF8641FA}" type="pres">
      <dgm:prSet presAssocID="{D38DFECD-ECCC-4C87-8E82-881F29A37B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68DD186-BC1B-4329-9C9E-E4FB34BC1907}" type="pres">
      <dgm:prSet presAssocID="{D38DFECD-ECCC-4C87-8E82-881F29A37BB8}" presName="spaceRect" presStyleCnt="0"/>
      <dgm:spPr/>
    </dgm:pt>
    <dgm:pt modelId="{DB2A5D95-9325-4924-BDCE-590AF538E168}" type="pres">
      <dgm:prSet presAssocID="{D38DFECD-ECCC-4C87-8E82-881F29A37BB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12AA16-E19B-45FB-81D8-1C5040BA573E}" type="presOf" srcId="{C9117950-E266-4A43-AE9F-F43E85F399C1}" destId="{18D572A2-68DF-42E1-868F-D2DA78CDBB54}" srcOrd="0" destOrd="0" presId="urn:microsoft.com/office/officeart/2018/2/layout/IconVerticalSolidList"/>
    <dgm:cxn modelId="{B228FA2B-5504-47C2-B1FC-8815FAC5491C}" srcId="{00B344C7-E646-405B-AB11-933141DBF2B5}" destId="{D38DFECD-ECCC-4C87-8E82-881F29A37BB8}" srcOrd="2" destOrd="0" parTransId="{08DE9022-7EB6-4249-A532-0395042DA8E8}" sibTransId="{351F514A-C250-499B-88A6-DA6A42A79C14}"/>
    <dgm:cxn modelId="{A5A0F24A-B471-44F1-A7BC-FDEDD3871A24}" srcId="{00B344C7-E646-405B-AB11-933141DBF2B5}" destId="{C9117950-E266-4A43-AE9F-F43E85F399C1}" srcOrd="0" destOrd="0" parTransId="{426E1CA3-F248-4928-99B1-2C947BC9D08C}" sibTransId="{8DD737DB-1793-4503-BA90-68B49E8BDA89}"/>
    <dgm:cxn modelId="{15D04A89-6C49-4055-98C5-BDE6FB053017}" type="presOf" srcId="{D38DFECD-ECCC-4C87-8E82-881F29A37BB8}" destId="{DB2A5D95-9325-4924-BDCE-590AF538E168}" srcOrd="0" destOrd="0" presId="urn:microsoft.com/office/officeart/2018/2/layout/IconVerticalSolidList"/>
    <dgm:cxn modelId="{9552AC96-D6FF-4F82-BC16-ADB3EA4F0E6F}" type="presOf" srcId="{7B3A30BE-C3B6-4A80-96B2-93C3D4A1DBCC}" destId="{CDC4C952-CF0E-4448-932D-117884F41130}" srcOrd="0" destOrd="0" presId="urn:microsoft.com/office/officeart/2018/2/layout/IconVerticalSolidList"/>
    <dgm:cxn modelId="{9F436FB2-5973-42D1-A4E9-7E39DDB2F550}" type="presOf" srcId="{00B344C7-E646-405B-AB11-933141DBF2B5}" destId="{30431393-D396-4EDC-BD28-B4F296E35F62}" srcOrd="0" destOrd="0" presId="urn:microsoft.com/office/officeart/2018/2/layout/IconVerticalSolidList"/>
    <dgm:cxn modelId="{809CDBC8-5A08-4559-8F6A-CF268B55C226}" srcId="{00B344C7-E646-405B-AB11-933141DBF2B5}" destId="{7B3A30BE-C3B6-4A80-96B2-93C3D4A1DBCC}" srcOrd="1" destOrd="0" parTransId="{108A1C6A-1301-4267-BDA4-FA8841C458F7}" sibTransId="{DA55FB5F-A6AD-4C58-A0BA-1563AAF44CCA}"/>
    <dgm:cxn modelId="{CA1F0F32-5F3D-46CA-90E3-ADA4CF4E2C0B}" type="presParOf" srcId="{30431393-D396-4EDC-BD28-B4F296E35F62}" destId="{797831F6-6B04-4B3D-8D62-A2309424EEAE}" srcOrd="0" destOrd="0" presId="urn:microsoft.com/office/officeart/2018/2/layout/IconVerticalSolidList"/>
    <dgm:cxn modelId="{4D85B7C3-ABB0-45F1-9A44-49619F9BF0A5}" type="presParOf" srcId="{797831F6-6B04-4B3D-8D62-A2309424EEAE}" destId="{9A576CDA-29B7-4380-B69E-DED6827FCB9F}" srcOrd="0" destOrd="0" presId="urn:microsoft.com/office/officeart/2018/2/layout/IconVerticalSolidList"/>
    <dgm:cxn modelId="{E301F66E-B57D-4F6B-AA85-362C3482761F}" type="presParOf" srcId="{797831F6-6B04-4B3D-8D62-A2309424EEAE}" destId="{E7FE280B-4AC4-46D8-86D8-98737DDF5613}" srcOrd="1" destOrd="0" presId="urn:microsoft.com/office/officeart/2018/2/layout/IconVerticalSolidList"/>
    <dgm:cxn modelId="{89203E17-C8B0-4530-B210-55D94E627E02}" type="presParOf" srcId="{797831F6-6B04-4B3D-8D62-A2309424EEAE}" destId="{AD8EAE4F-F97E-4BAA-A7E8-05811B3CC420}" srcOrd="2" destOrd="0" presId="urn:microsoft.com/office/officeart/2018/2/layout/IconVerticalSolidList"/>
    <dgm:cxn modelId="{F6F6AB5D-ED46-48F6-ABE0-CE01A9F7385E}" type="presParOf" srcId="{797831F6-6B04-4B3D-8D62-A2309424EEAE}" destId="{18D572A2-68DF-42E1-868F-D2DA78CDBB54}" srcOrd="3" destOrd="0" presId="urn:microsoft.com/office/officeart/2018/2/layout/IconVerticalSolidList"/>
    <dgm:cxn modelId="{32E6E135-91A9-4269-A481-17C3AF480ACE}" type="presParOf" srcId="{30431393-D396-4EDC-BD28-B4F296E35F62}" destId="{F2058C37-5783-444C-ADE7-14908F46C35C}" srcOrd="1" destOrd="0" presId="urn:microsoft.com/office/officeart/2018/2/layout/IconVerticalSolidList"/>
    <dgm:cxn modelId="{AF79ADE8-F14C-4F5F-9649-E7569195E72B}" type="presParOf" srcId="{30431393-D396-4EDC-BD28-B4F296E35F62}" destId="{D8A2C537-AD5D-42B0-BB95-CD67BF4BE9EE}" srcOrd="2" destOrd="0" presId="urn:microsoft.com/office/officeart/2018/2/layout/IconVerticalSolidList"/>
    <dgm:cxn modelId="{D281CF66-8C0B-46C9-BB5E-5A9F67C13117}" type="presParOf" srcId="{D8A2C537-AD5D-42B0-BB95-CD67BF4BE9EE}" destId="{710AF7D5-A81D-49C7-A7A9-D9A1FDB65A08}" srcOrd="0" destOrd="0" presId="urn:microsoft.com/office/officeart/2018/2/layout/IconVerticalSolidList"/>
    <dgm:cxn modelId="{618E8910-FBFE-499D-B34D-2FF2229C37B1}" type="presParOf" srcId="{D8A2C537-AD5D-42B0-BB95-CD67BF4BE9EE}" destId="{4029E05B-6CFF-4D07-AC5E-A1BBCB61D6AF}" srcOrd="1" destOrd="0" presId="urn:microsoft.com/office/officeart/2018/2/layout/IconVerticalSolidList"/>
    <dgm:cxn modelId="{CED4F687-A1FA-4F71-ABA0-F5E340FAE59D}" type="presParOf" srcId="{D8A2C537-AD5D-42B0-BB95-CD67BF4BE9EE}" destId="{C76F8F06-CE50-443C-8B11-D0CE5FECE529}" srcOrd="2" destOrd="0" presId="urn:microsoft.com/office/officeart/2018/2/layout/IconVerticalSolidList"/>
    <dgm:cxn modelId="{10917AC9-D49B-4932-A8A3-190C5CBF5745}" type="presParOf" srcId="{D8A2C537-AD5D-42B0-BB95-CD67BF4BE9EE}" destId="{CDC4C952-CF0E-4448-932D-117884F41130}" srcOrd="3" destOrd="0" presId="urn:microsoft.com/office/officeart/2018/2/layout/IconVerticalSolidList"/>
    <dgm:cxn modelId="{740B9ACD-E452-4344-9663-C6207D70B421}" type="presParOf" srcId="{30431393-D396-4EDC-BD28-B4F296E35F62}" destId="{1243C89D-9714-48CD-9438-BCE771990C78}" srcOrd="3" destOrd="0" presId="urn:microsoft.com/office/officeart/2018/2/layout/IconVerticalSolidList"/>
    <dgm:cxn modelId="{95968CB1-5691-4FBD-878C-43779972E1AA}" type="presParOf" srcId="{30431393-D396-4EDC-BD28-B4F296E35F62}" destId="{B002E26A-89DC-4EBF-9D95-D8B79F6D789C}" srcOrd="4" destOrd="0" presId="urn:microsoft.com/office/officeart/2018/2/layout/IconVerticalSolidList"/>
    <dgm:cxn modelId="{38F56E7F-83E7-4056-8B52-A380141A0C27}" type="presParOf" srcId="{B002E26A-89DC-4EBF-9D95-D8B79F6D789C}" destId="{E1CC342C-318C-41B9-83DB-DB02B3898026}" srcOrd="0" destOrd="0" presId="urn:microsoft.com/office/officeart/2018/2/layout/IconVerticalSolidList"/>
    <dgm:cxn modelId="{97CE3817-5EDD-4AEF-B73D-ED64BBB7757F}" type="presParOf" srcId="{B002E26A-89DC-4EBF-9D95-D8B79F6D789C}" destId="{B2FE1BA3-9CD4-49DF-8A59-F9FDEF8641FA}" srcOrd="1" destOrd="0" presId="urn:microsoft.com/office/officeart/2018/2/layout/IconVerticalSolidList"/>
    <dgm:cxn modelId="{08411EEF-39F0-4953-8D29-D9488596987C}" type="presParOf" srcId="{B002E26A-89DC-4EBF-9D95-D8B79F6D789C}" destId="{D68DD186-BC1B-4329-9C9E-E4FB34BC1907}" srcOrd="2" destOrd="0" presId="urn:microsoft.com/office/officeart/2018/2/layout/IconVerticalSolidList"/>
    <dgm:cxn modelId="{292EECE1-5A7E-4826-9199-880E5EF55E2B}" type="presParOf" srcId="{B002E26A-89DC-4EBF-9D95-D8B79F6D789C}" destId="{DB2A5D95-9325-4924-BDCE-590AF538E1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373E89-364F-4527-A079-43E119A2B51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62E0A2-470E-420C-9ED2-91C33B66A832}">
      <dgm:prSet/>
      <dgm:spPr/>
      <dgm:t>
        <a:bodyPr/>
        <a:lstStyle/>
        <a:p>
          <a:r>
            <a:rPr lang="en-US"/>
            <a:t>Created Communities-</a:t>
          </a:r>
        </a:p>
      </dgm:t>
    </dgm:pt>
    <dgm:pt modelId="{295CD92F-9DE6-4F1B-A241-003776936E59}" type="parTrans" cxnId="{982F5832-9611-4FD0-8017-BD34BF771EDA}">
      <dgm:prSet/>
      <dgm:spPr/>
      <dgm:t>
        <a:bodyPr/>
        <a:lstStyle/>
        <a:p>
          <a:endParaRPr lang="en-US"/>
        </a:p>
      </dgm:t>
    </dgm:pt>
    <dgm:pt modelId="{6A08B50A-2E3F-49F2-9C18-27890E9216D1}" type="sibTrans" cxnId="{982F5832-9611-4FD0-8017-BD34BF771EDA}">
      <dgm:prSet/>
      <dgm:spPr/>
      <dgm:t>
        <a:bodyPr/>
        <a:lstStyle/>
        <a:p>
          <a:endParaRPr lang="en-US"/>
        </a:p>
      </dgm:t>
    </dgm:pt>
    <dgm:pt modelId="{BDB7EF05-9A32-48FA-9E9A-E30D45033EA1}">
      <dgm:prSet/>
      <dgm:spPr/>
      <dgm:t>
        <a:bodyPr/>
        <a:lstStyle/>
        <a:p>
          <a:r>
            <a:rPr lang="en-US" b="1"/>
            <a:t>Community 1</a:t>
          </a:r>
          <a:endParaRPr lang="en-US"/>
        </a:p>
      </dgm:t>
    </dgm:pt>
    <dgm:pt modelId="{17A90D80-5E4E-4448-A2C4-59782AE52FA3}" type="parTrans" cxnId="{9FCE1372-28F9-4B24-B614-B1B0AC2DE022}">
      <dgm:prSet/>
      <dgm:spPr/>
      <dgm:t>
        <a:bodyPr/>
        <a:lstStyle/>
        <a:p>
          <a:endParaRPr lang="en-US"/>
        </a:p>
      </dgm:t>
    </dgm:pt>
    <dgm:pt modelId="{D1E6426A-13CF-441B-ABC8-AEB01657576B}" type="sibTrans" cxnId="{9FCE1372-28F9-4B24-B614-B1B0AC2DE022}">
      <dgm:prSet/>
      <dgm:spPr/>
      <dgm:t>
        <a:bodyPr/>
        <a:lstStyle/>
        <a:p>
          <a:endParaRPr lang="en-US"/>
        </a:p>
      </dgm:t>
    </dgm:pt>
    <dgm:pt modelId="{BF936943-2907-48A8-97A4-6E84CB4529D9}">
      <dgm:prSet/>
      <dgm:spPr/>
      <dgm:t>
        <a:bodyPr/>
        <a:lstStyle/>
        <a:p>
          <a:r>
            <a:rPr lang="en-US"/>
            <a:t>dumbledor, percy, spells, students, nearly_headless_nick, portraits, seamus, hooch, dean, ghosts, flitwick, commentator</a:t>
          </a:r>
        </a:p>
      </dgm:t>
    </dgm:pt>
    <dgm:pt modelId="{DB69B763-116F-4FC0-8785-C959A2B61928}" type="parTrans" cxnId="{B9AB7596-7F3D-4888-8D9A-5D6BB2DF935A}">
      <dgm:prSet/>
      <dgm:spPr/>
      <dgm:t>
        <a:bodyPr/>
        <a:lstStyle/>
        <a:p>
          <a:endParaRPr lang="en-US"/>
        </a:p>
      </dgm:t>
    </dgm:pt>
    <dgm:pt modelId="{D627CCB4-D211-4BE8-AF1C-8D153A4A709F}" type="sibTrans" cxnId="{B9AB7596-7F3D-4888-8D9A-5D6BB2DF935A}">
      <dgm:prSet/>
      <dgm:spPr/>
      <dgm:t>
        <a:bodyPr/>
        <a:lstStyle/>
        <a:p>
          <a:endParaRPr lang="en-US"/>
        </a:p>
      </dgm:t>
    </dgm:pt>
    <dgm:pt modelId="{DA9C9694-B067-420E-ABB0-FDE1680D3CA8}">
      <dgm:prSet/>
      <dgm:spPr/>
      <dgm:t>
        <a:bodyPr/>
        <a:lstStyle/>
        <a:p>
          <a:r>
            <a:rPr lang="en-US" b="1"/>
            <a:t>Community 2</a:t>
          </a:r>
          <a:endParaRPr lang="en-US"/>
        </a:p>
      </dgm:t>
    </dgm:pt>
    <dgm:pt modelId="{10BADBE7-CFC0-4D09-9FF7-58DFE3B44CC6}" type="parTrans" cxnId="{BDFDACD6-9B91-480B-8C43-71FC2C5C0AF8}">
      <dgm:prSet/>
      <dgm:spPr/>
      <dgm:t>
        <a:bodyPr/>
        <a:lstStyle/>
        <a:p>
          <a:endParaRPr lang="en-US"/>
        </a:p>
      </dgm:t>
    </dgm:pt>
    <dgm:pt modelId="{A0DC1CEE-9414-4031-8379-B33EAC20532F}" type="sibTrans" cxnId="{BDFDACD6-9B91-480B-8C43-71FC2C5C0AF8}">
      <dgm:prSet/>
      <dgm:spPr/>
      <dgm:t>
        <a:bodyPr/>
        <a:lstStyle/>
        <a:p>
          <a:endParaRPr lang="en-US"/>
        </a:p>
      </dgm:t>
    </dgm:pt>
    <dgm:pt modelId="{119749FF-DFC8-4E25-A388-843E6D70C1C0}">
      <dgm:prSet/>
      <dgm:spPr/>
      <dgm:t>
        <a:bodyPr/>
        <a:lstStyle/>
        <a:p>
          <a:r>
            <a:rPr lang="en-US"/>
            <a:t>minerva, ron, hermione, neville, trevor, chess</a:t>
          </a:r>
        </a:p>
      </dgm:t>
    </dgm:pt>
    <dgm:pt modelId="{B98D4166-8E97-4B90-B2B6-9F6C4037886C}" type="parTrans" cxnId="{97ABC50D-B901-4611-8407-8B8BB26CC6D9}">
      <dgm:prSet/>
      <dgm:spPr/>
      <dgm:t>
        <a:bodyPr/>
        <a:lstStyle/>
        <a:p>
          <a:endParaRPr lang="en-US"/>
        </a:p>
      </dgm:t>
    </dgm:pt>
    <dgm:pt modelId="{B35AC7A8-4753-4874-B70D-362B5AB0BF5E}" type="sibTrans" cxnId="{97ABC50D-B901-4611-8407-8B8BB26CC6D9}">
      <dgm:prSet/>
      <dgm:spPr/>
      <dgm:t>
        <a:bodyPr/>
        <a:lstStyle/>
        <a:p>
          <a:endParaRPr lang="en-US"/>
        </a:p>
      </dgm:t>
    </dgm:pt>
    <dgm:pt modelId="{9900377B-E94C-40BE-8473-F72DB31C0F2D}">
      <dgm:prSet/>
      <dgm:spPr/>
      <dgm:t>
        <a:bodyPr/>
        <a:lstStyle/>
        <a:p>
          <a:r>
            <a:rPr lang="en-US" b="1"/>
            <a:t>Community 3</a:t>
          </a:r>
          <a:endParaRPr lang="en-US"/>
        </a:p>
      </dgm:t>
    </dgm:pt>
    <dgm:pt modelId="{9171B0C1-AF3C-427E-A002-9E57E09EBAD3}" type="parTrans" cxnId="{0850E28E-1C89-497F-B94C-58A02A24F0F0}">
      <dgm:prSet/>
      <dgm:spPr/>
      <dgm:t>
        <a:bodyPr/>
        <a:lstStyle/>
        <a:p>
          <a:endParaRPr lang="en-US"/>
        </a:p>
      </dgm:t>
    </dgm:pt>
    <dgm:pt modelId="{5EDB919E-F623-41CF-B342-C9F6342CCCCD}" type="sibTrans" cxnId="{0850E28E-1C89-497F-B94C-58A02A24F0F0}">
      <dgm:prSet/>
      <dgm:spPr/>
      <dgm:t>
        <a:bodyPr/>
        <a:lstStyle/>
        <a:p>
          <a:endParaRPr lang="en-US"/>
        </a:p>
      </dgm:t>
    </dgm:pt>
    <dgm:pt modelId="{BE8C5465-778D-4E4C-AA23-8EFC2202A3A4}">
      <dgm:prSet/>
      <dgm:spPr/>
      <dgm:t>
        <a:bodyPr/>
        <a:lstStyle/>
        <a:p>
          <a:r>
            <a:rPr lang="en-US"/>
            <a:t>draco, filch, fang</a:t>
          </a:r>
        </a:p>
      </dgm:t>
    </dgm:pt>
    <dgm:pt modelId="{19B9DCB7-2C3F-4366-84D6-DC0A90AC9AE4}" type="parTrans" cxnId="{084A6AD8-637B-4A52-9ACF-B80BDC6E1DC3}">
      <dgm:prSet/>
      <dgm:spPr/>
      <dgm:t>
        <a:bodyPr/>
        <a:lstStyle/>
        <a:p>
          <a:endParaRPr lang="en-US"/>
        </a:p>
      </dgm:t>
    </dgm:pt>
    <dgm:pt modelId="{4390371D-028B-492C-A3B9-AD4EC961E599}" type="sibTrans" cxnId="{084A6AD8-637B-4A52-9ACF-B80BDC6E1DC3}">
      <dgm:prSet/>
      <dgm:spPr/>
      <dgm:t>
        <a:bodyPr/>
        <a:lstStyle/>
        <a:p>
          <a:endParaRPr lang="en-US"/>
        </a:p>
      </dgm:t>
    </dgm:pt>
    <dgm:pt modelId="{A76F6BAA-7FC9-4609-95D7-5FDA54F24690}">
      <dgm:prSet/>
      <dgm:spPr/>
      <dgm:t>
        <a:bodyPr/>
        <a:lstStyle/>
        <a:p>
          <a:r>
            <a:rPr lang="en-US" b="1"/>
            <a:t>Community 4</a:t>
          </a:r>
          <a:endParaRPr lang="en-US"/>
        </a:p>
      </dgm:t>
    </dgm:pt>
    <dgm:pt modelId="{51E4AAF4-9A0F-46E8-BE4D-D00A014ADE42}" type="parTrans" cxnId="{BD17EAB8-1F53-40C0-AC52-5C57CD281709}">
      <dgm:prSet/>
      <dgm:spPr/>
      <dgm:t>
        <a:bodyPr/>
        <a:lstStyle/>
        <a:p>
          <a:endParaRPr lang="en-US"/>
        </a:p>
      </dgm:t>
    </dgm:pt>
    <dgm:pt modelId="{619480A9-4307-4C43-A6C9-B07252A65E69}" type="sibTrans" cxnId="{BD17EAB8-1F53-40C0-AC52-5C57CD281709}">
      <dgm:prSet/>
      <dgm:spPr/>
      <dgm:t>
        <a:bodyPr/>
        <a:lstStyle/>
        <a:p>
          <a:endParaRPr lang="en-US"/>
        </a:p>
      </dgm:t>
    </dgm:pt>
    <dgm:pt modelId="{50C62002-1420-49F5-891D-C8313A294653}">
      <dgm:prSet/>
      <dgm:spPr/>
      <dgm:t>
        <a:bodyPr/>
        <a:lstStyle/>
        <a:p>
          <a:r>
            <a:rPr lang="en-US"/>
            <a:t>hagrid, harry, vernon, dudley, snakes, petunia, quirrel, ollivander, pub, gringotts, sorting_hat, snape, wood, lily, james, norbert, firenze, voldemort</a:t>
          </a:r>
        </a:p>
      </dgm:t>
    </dgm:pt>
    <dgm:pt modelId="{0C374054-CEAB-444D-8956-2F210892DFE9}" type="parTrans" cxnId="{75DA9BF2-A663-4809-A820-85C8DA122CB5}">
      <dgm:prSet/>
      <dgm:spPr/>
      <dgm:t>
        <a:bodyPr/>
        <a:lstStyle/>
        <a:p>
          <a:endParaRPr lang="en-US"/>
        </a:p>
      </dgm:t>
    </dgm:pt>
    <dgm:pt modelId="{55BC5F71-BCBB-4E32-937F-2C129770385E}" type="sibTrans" cxnId="{75DA9BF2-A663-4809-A820-85C8DA122CB5}">
      <dgm:prSet/>
      <dgm:spPr/>
      <dgm:t>
        <a:bodyPr/>
        <a:lstStyle/>
        <a:p>
          <a:endParaRPr lang="en-US"/>
        </a:p>
      </dgm:t>
    </dgm:pt>
    <dgm:pt modelId="{AA7ADEAF-550F-4326-BF56-5CFEC28A5BC4}">
      <dgm:prSet/>
      <dgm:spPr/>
      <dgm:t>
        <a:bodyPr/>
        <a:lstStyle/>
        <a:p>
          <a:r>
            <a:rPr lang="en-US" b="1"/>
            <a:t>Community 5</a:t>
          </a:r>
          <a:endParaRPr lang="en-US"/>
        </a:p>
      </dgm:t>
    </dgm:pt>
    <dgm:pt modelId="{9EFD54C0-BF28-466E-BBFB-A81A0FAB6055}" type="parTrans" cxnId="{2D8AACB8-2579-46B2-9947-DB72D6E1FDA6}">
      <dgm:prSet/>
      <dgm:spPr/>
      <dgm:t>
        <a:bodyPr/>
        <a:lstStyle/>
        <a:p>
          <a:endParaRPr lang="en-US"/>
        </a:p>
      </dgm:t>
    </dgm:pt>
    <dgm:pt modelId="{9DB32600-03B4-4085-81EE-9C89A8B79239}" type="sibTrans" cxnId="{2D8AACB8-2579-46B2-9947-DB72D6E1FDA6}">
      <dgm:prSet/>
      <dgm:spPr/>
      <dgm:t>
        <a:bodyPr/>
        <a:lstStyle/>
        <a:p>
          <a:endParaRPr lang="en-US"/>
        </a:p>
      </dgm:t>
    </dgm:pt>
    <dgm:pt modelId="{5FD44486-14BD-4114-9EC7-8FDECB8676B5}">
      <dgm:prSet/>
      <dgm:spPr/>
      <dgm:t>
        <a:bodyPr/>
        <a:lstStyle/>
        <a:p>
          <a:r>
            <a:rPr lang="en-US"/>
            <a:t>mrs_weasley,ginny, fred_george</a:t>
          </a:r>
        </a:p>
      </dgm:t>
    </dgm:pt>
    <dgm:pt modelId="{2E6A69B2-DAD7-454B-BB82-21E541A239D2}" type="parTrans" cxnId="{2CB84721-03F2-4D0A-9010-080424D5E6F1}">
      <dgm:prSet/>
      <dgm:spPr/>
      <dgm:t>
        <a:bodyPr/>
        <a:lstStyle/>
        <a:p>
          <a:endParaRPr lang="en-US"/>
        </a:p>
      </dgm:t>
    </dgm:pt>
    <dgm:pt modelId="{4F35FF32-BCFF-4074-B635-11B720E4ABDB}" type="sibTrans" cxnId="{2CB84721-03F2-4D0A-9010-080424D5E6F1}">
      <dgm:prSet/>
      <dgm:spPr/>
      <dgm:t>
        <a:bodyPr/>
        <a:lstStyle/>
        <a:p>
          <a:endParaRPr lang="en-US"/>
        </a:p>
      </dgm:t>
    </dgm:pt>
    <dgm:pt modelId="{9F85BA1A-2602-4719-8EAD-2D125B2BA30D}" type="pres">
      <dgm:prSet presAssocID="{31373E89-364F-4527-A079-43E119A2B51D}" presName="linear" presStyleCnt="0">
        <dgm:presLayoutVars>
          <dgm:dir/>
          <dgm:animLvl val="lvl"/>
          <dgm:resizeHandles val="exact"/>
        </dgm:presLayoutVars>
      </dgm:prSet>
      <dgm:spPr/>
    </dgm:pt>
    <dgm:pt modelId="{9D5F8316-2D40-4CF8-8CC2-E08E35048DBB}" type="pres">
      <dgm:prSet presAssocID="{6F62E0A2-470E-420C-9ED2-91C33B66A832}" presName="parentLin" presStyleCnt="0"/>
      <dgm:spPr/>
    </dgm:pt>
    <dgm:pt modelId="{327B2D0D-4816-4FC8-80DD-7B1FAF99B485}" type="pres">
      <dgm:prSet presAssocID="{6F62E0A2-470E-420C-9ED2-91C33B66A832}" presName="parentLeftMargin" presStyleLbl="node1" presStyleIdx="0" presStyleCnt="6"/>
      <dgm:spPr/>
    </dgm:pt>
    <dgm:pt modelId="{9BA307CC-1A2E-4526-9E8A-2EC841203182}" type="pres">
      <dgm:prSet presAssocID="{6F62E0A2-470E-420C-9ED2-91C33B66A8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C6E1A81-63DB-453F-B994-6A0EBBD86108}" type="pres">
      <dgm:prSet presAssocID="{6F62E0A2-470E-420C-9ED2-91C33B66A832}" presName="negativeSpace" presStyleCnt="0"/>
      <dgm:spPr/>
    </dgm:pt>
    <dgm:pt modelId="{07E4F45D-C384-4FB5-A88C-264F6C2798C4}" type="pres">
      <dgm:prSet presAssocID="{6F62E0A2-470E-420C-9ED2-91C33B66A832}" presName="childText" presStyleLbl="conFgAcc1" presStyleIdx="0" presStyleCnt="6">
        <dgm:presLayoutVars>
          <dgm:bulletEnabled val="1"/>
        </dgm:presLayoutVars>
      </dgm:prSet>
      <dgm:spPr/>
    </dgm:pt>
    <dgm:pt modelId="{007E7BC3-0DA2-426C-9BE4-4A23C2A99C5F}" type="pres">
      <dgm:prSet presAssocID="{6A08B50A-2E3F-49F2-9C18-27890E9216D1}" presName="spaceBetweenRectangles" presStyleCnt="0"/>
      <dgm:spPr/>
    </dgm:pt>
    <dgm:pt modelId="{8E4F05FF-81B7-45E2-B5EE-E61F9CCA9432}" type="pres">
      <dgm:prSet presAssocID="{BDB7EF05-9A32-48FA-9E9A-E30D45033EA1}" presName="parentLin" presStyleCnt="0"/>
      <dgm:spPr/>
    </dgm:pt>
    <dgm:pt modelId="{E8D5F9C5-803A-4DD4-BD32-F212664FF21A}" type="pres">
      <dgm:prSet presAssocID="{BDB7EF05-9A32-48FA-9E9A-E30D45033EA1}" presName="parentLeftMargin" presStyleLbl="node1" presStyleIdx="0" presStyleCnt="6"/>
      <dgm:spPr/>
    </dgm:pt>
    <dgm:pt modelId="{6320A803-DD16-4BE1-AC8B-3980C968DAA8}" type="pres">
      <dgm:prSet presAssocID="{BDB7EF05-9A32-48FA-9E9A-E30D45033EA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3D0D85A-2AE9-474F-B941-9109D1064562}" type="pres">
      <dgm:prSet presAssocID="{BDB7EF05-9A32-48FA-9E9A-E30D45033EA1}" presName="negativeSpace" presStyleCnt="0"/>
      <dgm:spPr/>
    </dgm:pt>
    <dgm:pt modelId="{83141DA1-8399-44E6-89D3-90EE5C70FBCA}" type="pres">
      <dgm:prSet presAssocID="{BDB7EF05-9A32-48FA-9E9A-E30D45033EA1}" presName="childText" presStyleLbl="conFgAcc1" presStyleIdx="1" presStyleCnt="6">
        <dgm:presLayoutVars>
          <dgm:bulletEnabled val="1"/>
        </dgm:presLayoutVars>
      </dgm:prSet>
      <dgm:spPr/>
    </dgm:pt>
    <dgm:pt modelId="{CF03653F-CC07-480D-A43E-6D9436717182}" type="pres">
      <dgm:prSet presAssocID="{D1E6426A-13CF-441B-ABC8-AEB01657576B}" presName="spaceBetweenRectangles" presStyleCnt="0"/>
      <dgm:spPr/>
    </dgm:pt>
    <dgm:pt modelId="{6C27DE82-97C8-4A0F-B6AF-47DC741D8536}" type="pres">
      <dgm:prSet presAssocID="{DA9C9694-B067-420E-ABB0-FDE1680D3CA8}" presName="parentLin" presStyleCnt="0"/>
      <dgm:spPr/>
    </dgm:pt>
    <dgm:pt modelId="{91FD10E6-9D70-4F69-A06C-46767BA81528}" type="pres">
      <dgm:prSet presAssocID="{DA9C9694-B067-420E-ABB0-FDE1680D3CA8}" presName="parentLeftMargin" presStyleLbl="node1" presStyleIdx="1" presStyleCnt="6"/>
      <dgm:spPr/>
    </dgm:pt>
    <dgm:pt modelId="{FAEA8BAC-2BDF-4337-870E-1C6E72203C35}" type="pres">
      <dgm:prSet presAssocID="{DA9C9694-B067-420E-ABB0-FDE1680D3C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C6BCE90-2D1B-4919-811A-FF8019F53D70}" type="pres">
      <dgm:prSet presAssocID="{DA9C9694-B067-420E-ABB0-FDE1680D3CA8}" presName="negativeSpace" presStyleCnt="0"/>
      <dgm:spPr/>
    </dgm:pt>
    <dgm:pt modelId="{AB737101-B16E-4563-AD99-82A9E8121B5A}" type="pres">
      <dgm:prSet presAssocID="{DA9C9694-B067-420E-ABB0-FDE1680D3CA8}" presName="childText" presStyleLbl="conFgAcc1" presStyleIdx="2" presStyleCnt="6">
        <dgm:presLayoutVars>
          <dgm:bulletEnabled val="1"/>
        </dgm:presLayoutVars>
      </dgm:prSet>
      <dgm:spPr/>
    </dgm:pt>
    <dgm:pt modelId="{164A6F56-0ED0-4231-95A5-DFF770364445}" type="pres">
      <dgm:prSet presAssocID="{A0DC1CEE-9414-4031-8379-B33EAC20532F}" presName="spaceBetweenRectangles" presStyleCnt="0"/>
      <dgm:spPr/>
    </dgm:pt>
    <dgm:pt modelId="{673D2343-108A-497B-AA8E-D7A59430A76C}" type="pres">
      <dgm:prSet presAssocID="{9900377B-E94C-40BE-8473-F72DB31C0F2D}" presName="parentLin" presStyleCnt="0"/>
      <dgm:spPr/>
    </dgm:pt>
    <dgm:pt modelId="{46859A8B-C743-48D5-B1D3-68F1E397A5E6}" type="pres">
      <dgm:prSet presAssocID="{9900377B-E94C-40BE-8473-F72DB31C0F2D}" presName="parentLeftMargin" presStyleLbl="node1" presStyleIdx="2" presStyleCnt="6"/>
      <dgm:spPr/>
    </dgm:pt>
    <dgm:pt modelId="{4E935ED6-0F0E-44EA-AA75-DE86687D4F4D}" type="pres">
      <dgm:prSet presAssocID="{9900377B-E94C-40BE-8473-F72DB31C0F2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35660C2-59D2-4797-9B33-5DC52CE838DA}" type="pres">
      <dgm:prSet presAssocID="{9900377B-E94C-40BE-8473-F72DB31C0F2D}" presName="negativeSpace" presStyleCnt="0"/>
      <dgm:spPr/>
    </dgm:pt>
    <dgm:pt modelId="{BA455359-36C5-4BB2-9826-8F0FAB12B18D}" type="pres">
      <dgm:prSet presAssocID="{9900377B-E94C-40BE-8473-F72DB31C0F2D}" presName="childText" presStyleLbl="conFgAcc1" presStyleIdx="3" presStyleCnt="6">
        <dgm:presLayoutVars>
          <dgm:bulletEnabled val="1"/>
        </dgm:presLayoutVars>
      </dgm:prSet>
      <dgm:spPr/>
    </dgm:pt>
    <dgm:pt modelId="{53A982B2-B797-4F94-B3E4-4375710667DE}" type="pres">
      <dgm:prSet presAssocID="{5EDB919E-F623-41CF-B342-C9F6342CCCCD}" presName="spaceBetweenRectangles" presStyleCnt="0"/>
      <dgm:spPr/>
    </dgm:pt>
    <dgm:pt modelId="{5CF1FE07-4758-4DAA-AC2A-95BCBD92746C}" type="pres">
      <dgm:prSet presAssocID="{A76F6BAA-7FC9-4609-95D7-5FDA54F24690}" presName="parentLin" presStyleCnt="0"/>
      <dgm:spPr/>
    </dgm:pt>
    <dgm:pt modelId="{1D117931-22BB-49F4-A0B7-B777525139D0}" type="pres">
      <dgm:prSet presAssocID="{A76F6BAA-7FC9-4609-95D7-5FDA54F24690}" presName="parentLeftMargin" presStyleLbl="node1" presStyleIdx="3" presStyleCnt="6"/>
      <dgm:spPr/>
    </dgm:pt>
    <dgm:pt modelId="{3B3E193F-85E7-4E18-A196-A876E0F433F2}" type="pres">
      <dgm:prSet presAssocID="{A76F6BAA-7FC9-4609-95D7-5FDA54F2469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D4D375-6F62-49CC-B8CE-0B3A007ECFCB}" type="pres">
      <dgm:prSet presAssocID="{A76F6BAA-7FC9-4609-95D7-5FDA54F24690}" presName="negativeSpace" presStyleCnt="0"/>
      <dgm:spPr/>
    </dgm:pt>
    <dgm:pt modelId="{EAE59B28-7F50-4A61-BBBA-7888B4C129A8}" type="pres">
      <dgm:prSet presAssocID="{A76F6BAA-7FC9-4609-95D7-5FDA54F24690}" presName="childText" presStyleLbl="conFgAcc1" presStyleIdx="4" presStyleCnt="6">
        <dgm:presLayoutVars>
          <dgm:bulletEnabled val="1"/>
        </dgm:presLayoutVars>
      </dgm:prSet>
      <dgm:spPr/>
    </dgm:pt>
    <dgm:pt modelId="{E5A66FC4-433C-4806-B44C-B4DF947B4BA1}" type="pres">
      <dgm:prSet presAssocID="{619480A9-4307-4C43-A6C9-B07252A65E69}" presName="spaceBetweenRectangles" presStyleCnt="0"/>
      <dgm:spPr/>
    </dgm:pt>
    <dgm:pt modelId="{8B091302-3F78-48FE-A861-53ABBFE61C15}" type="pres">
      <dgm:prSet presAssocID="{AA7ADEAF-550F-4326-BF56-5CFEC28A5BC4}" presName="parentLin" presStyleCnt="0"/>
      <dgm:spPr/>
    </dgm:pt>
    <dgm:pt modelId="{B63644DE-2209-4EBA-BD0C-FE5AACC7A0CF}" type="pres">
      <dgm:prSet presAssocID="{AA7ADEAF-550F-4326-BF56-5CFEC28A5BC4}" presName="parentLeftMargin" presStyleLbl="node1" presStyleIdx="4" presStyleCnt="6"/>
      <dgm:spPr/>
    </dgm:pt>
    <dgm:pt modelId="{25F18989-FE54-4F9C-8582-9E99093ABF7E}" type="pres">
      <dgm:prSet presAssocID="{AA7ADEAF-550F-4326-BF56-5CFEC28A5BC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D19EF6C-6EF0-4545-A54E-F39B24AA069E}" type="pres">
      <dgm:prSet presAssocID="{AA7ADEAF-550F-4326-BF56-5CFEC28A5BC4}" presName="negativeSpace" presStyleCnt="0"/>
      <dgm:spPr/>
    </dgm:pt>
    <dgm:pt modelId="{A53B6C0F-6B57-4BB6-8D57-46F2A664CD0B}" type="pres">
      <dgm:prSet presAssocID="{AA7ADEAF-550F-4326-BF56-5CFEC28A5BC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7ABC50D-B901-4611-8407-8B8BB26CC6D9}" srcId="{DA9C9694-B067-420E-ABB0-FDE1680D3CA8}" destId="{119749FF-DFC8-4E25-A388-843E6D70C1C0}" srcOrd="0" destOrd="0" parTransId="{B98D4166-8E97-4B90-B2B6-9F6C4037886C}" sibTransId="{B35AC7A8-4753-4874-B70D-362B5AB0BF5E}"/>
    <dgm:cxn modelId="{956CA20E-FAFF-49C9-8BF8-0570685FE6F2}" type="presOf" srcId="{DA9C9694-B067-420E-ABB0-FDE1680D3CA8}" destId="{91FD10E6-9D70-4F69-A06C-46767BA81528}" srcOrd="0" destOrd="0" presId="urn:microsoft.com/office/officeart/2005/8/layout/list1"/>
    <dgm:cxn modelId="{F0D64213-0490-44EC-A437-C802D2DBFBEC}" type="presOf" srcId="{BDB7EF05-9A32-48FA-9E9A-E30D45033EA1}" destId="{6320A803-DD16-4BE1-AC8B-3980C968DAA8}" srcOrd="1" destOrd="0" presId="urn:microsoft.com/office/officeart/2005/8/layout/list1"/>
    <dgm:cxn modelId="{2CB84721-03F2-4D0A-9010-080424D5E6F1}" srcId="{AA7ADEAF-550F-4326-BF56-5CFEC28A5BC4}" destId="{5FD44486-14BD-4114-9EC7-8FDECB8676B5}" srcOrd="0" destOrd="0" parTransId="{2E6A69B2-DAD7-454B-BB82-21E541A239D2}" sibTransId="{4F35FF32-BCFF-4074-B635-11B720E4ABDB}"/>
    <dgm:cxn modelId="{5105C424-6171-4937-AF4A-B94DF6495410}" type="presOf" srcId="{31373E89-364F-4527-A079-43E119A2B51D}" destId="{9F85BA1A-2602-4719-8EAD-2D125B2BA30D}" srcOrd="0" destOrd="0" presId="urn:microsoft.com/office/officeart/2005/8/layout/list1"/>
    <dgm:cxn modelId="{982F5832-9611-4FD0-8017-BD34BF771EDA}" srcId="{31373E89-364F-4527-A079-43E119A2B51D}" destId="{6F62E0A2-470E-420C-9ED2-91C33B66A832}" srcOrd="0" destOrd="0" parTransId="{295CD92F-9DE6-4F1B-A241-003776936E59}" sibTransId="{6A08B50A-2E3F-49F2-9C18-27890E9216D1}"/>
    <dgm:cxn modelId="{1A71683B-2780-4C5E-87A0-AFA165631A12}" type="presOf" srcId="{AA7ADEAF-550F-4326-BF56-5CFEC28A5BC4}" destId="{25F18989-FE54-4F9C-8582-9E99093ABF7E}" srcOrd="1" destOrd="0" presId="urn:microsoft.com/office/officeart/2005/8/layout/list1"/>
    <dgm:cxn modelId="{04827144-84B4-4422-A93F-0069A396EE63}" type="presOf" srcId="{BE8C5465-778D-4E4C-AA23-8EFC2202A3A4}" destId="{BA455359-36C5-4BB2-9826-8F0FAB12B18D}" srcOrd="0" destOrd="0" presId="urn:microsoft.com/office/officeart/2005/8/layout/list1"/>
    <dgm:cxn modelId="{DC22524C-8EEC-4D01-87D2-E64608976BB8}" type="presOf" srcId="{50C62002-1420-49F5-891D-C8313A294653}" destId="{EAE59B28-7F50-4A61-BBBA-7888B4C129A8}" srcOrd="0" destOrd="0" presId="urn:microsoft.com/office/officeart/2005/8/layout/list1"/>
    <dgm:cxn modelId="{9FCE1372-28F9-4B24-B614-B1B0AC2DE022}" srcId="{31373E89-364F-4527-A079-43E119A2B51D}" destId="{BDB7EF05-9A32-48FA-9E9A-E30D45033EA1}" srcOrd="1" destOrd="0" parTransId="{17A90D80-5E4E-4448-A2C4-59782AE52FA3}" sibTransId="{D1E6426A-13CF-441B-ABC8-AEB01657576B}"/>
    <dgm:cxn modelId="{62289258-005B-4D78-8E60-2F3A9149F78A}" type="presOf" srcId="{119749FF-DFC8-4E25-A388-843E6D70C1C0}" destId="{AB737101-B16E-4563-AD99-82A9E8121B5A}" srcOrd="0" destOrd="0" presId="urn:microsoft.com/office/officeart/2005/8/layout/list1"/>
    <dgm:cxn modelId="{5BF1CF81-C11D-4760-ADAE-03AF53CCE3AA}" type="presOf" srcId="{9900377B-E94C-40BE-8473-F72DB31C0F2D}" destId="{4E935ED6-0F0E-44EA-AA75-DE86687D4F4D}" srcOrd="1" destOrd="0" presId="urn:microsoft.com/office/officeart/2005/8/layout/list1"/>
    <dgm:cxn modelId="{0850E28E-1C89-497F-B94C-58A02A24F0F0}" srcId="{31373E89-364F-4527-A079-43E119A2B51D}" destId="{9900377B-E94C-40BE-8473-F72DB31C0F2D}" srcOrd="3" destOrd="0" parTransId="{9171B0C1-AF3C-427E-A002-9E57E09EBAD3}" sibTransId="{5EDB919E-F623-41CF-B342-C9F6342CCCCD}"/>
    <dgm:cxn modelId="{B270B995-FEBE-4ECC-ABF1-653C64103A7C}" type="presOf" srcId="{BF936943-2907-48A8-97A4-6E84CB4529D9}" destId="{83141DA1-8399-44E6-89D3-90EE5C70FBCA}" srcOrd="0" destOrd="0" presId="urn:microsoft.com/office/officeart/2005/8/layout/list1"/>
    <dgm:cxn modelId="{B9AB7596-7F3D-4888-8D9A-5D6BB2DF935A}" srcId="{BDB7EF05-9A32-48FA-9E9A-E30D45033EA1}" destId="{BF936943-2907-48A8-97A4-6E84CB4529D9}" srcOrd="0" destOrd="0" parTransId="{DB69B763-116F-4FC0-8785-C959A2B61928}" sibTransId="{D627CCB4-D211-4BE8-AF1C-8D153A4A709F}"/>
    <dgm:cxn modelId="{2D8AACB8-2579-46B2-9947-DB72D6E1FDA6}" srcId="{31373E89-364F-4527-A079-43E119A2B51D}" destId="{AA7ADEAF-550F-4326-BF56-5CFEC28A5BC4}" srcOrd="5" destOrd="0" parTransId="{9EFD54C0-BF28-466E-BBFB-A81A0FAB6055}" sibTransId="{9DB32600-03B4-4085-81EE-9C89A8B79239}"/>
    <dgm:cxn modelId="{BD17EAB8-1F53-40C0-AC52-5C57CD281709}" srcId="{31373E89-364F-4527-A079-43E119A2B51D}" destId="{A76F6BAA-7FC9-4609-95D7-5FDA54F24690}" srcOrd="4" destOrd="0" parTransId="{51E4AAF4-9A0F-46E8-BE4D-D00A014ADE42}" sibTransId="{619480A9-4307-4C43-A6C9-B07252A65E69}"/>
    <dgm:cxn modelId="{EE02CFC6-56DB-43C4-9F8F-8F10BEC13303}" type="presOf" srcId="{BDB7EF05-9A32-48FA-9E9A-E30D45033EA1}" destId="{E8D5F9C5-803A-4DD4-BD32-F212664FF21A}" srcOrd="0" destOrd="0" presId="urn:microsoft.com/office/officeart/2005/8/layout/list1"/>
    <dgm:cxn modelId="{42627CC8-3E74-4EE1-B20E-AE4122E527B8}" type="presOf" srcId="{A76F6BAA-7FC9-4609-95D7-5FDA54F24690}" destId="{3B3E193F-85E7-4E18-A196-A876E0F433F2}" srcOrd="1" destOrd="0" presId="urn:microsoft.com/office/officeart/2005/8/layout/list1"/>
    <dgm:cxn modelId="{C3FB6AD2-6E03-4773-904E-CFC922C1EA98}" type="presOf" srcId="{6F62E0A2-470E-420C-9ED2-91C33B66A832}" destId="{9BA307CC-1A2E-4526-9E8A-2EC841203182}" srcOrd="1" destOrd="0" presId="urn:microsoft.com/office/officeart/2005/8/layout/list1"/>
    <dgm:cxn modelId="{DF0ED5D2-C244-4815-8CA3-DB2701FF9503}" type="presOf" srcId="{A76F6BAA-7FC9-4609-95D7-5FDA54F24690}" destId="{1D117931-22BB-49F4-A0B7-B777525139D0}" srcOrd="0" destOrd="0" presId="urn:microsoft.com/office/officeart/2005/8/layout/list1"/>
    <dgm:cxn modelId="{BDFDACD6-9B91-480B-8C43-71FC2C5C0AF8}" srcId="{31373E89-364F-4527-A079-43E119A2B51D}" destId="{DA9C9694-B067-420E-ABB0-FDE1680D3CA8}" srcOrd="2" destOrd="0" parTransId="{10BADBE7-CFC0-4D09-9FF7-58DFE3B44CC6}" sibTransId="{A0DC1CEE-9414-4031-8379-B33EAC20532F}"/>
    <dgm:cxn modelId="{084A6AD8-637B-4A52-9ACF-B80BDC6E1DC3}" srcId="{9900377B-E94C-40BE-8473-F72DB31C0F2D}" destId="{BE8C5465-778D-4E4C-AA23-8EFC2202A3A4}" srcOrd="0" destOrd="0" parTransId="{19B9DCB7-2C3F-4366-84D6-DC0A90AC9AE4}" sibTransId="{4390371D-028B-492C-A3B9-AD4EC961E599}"/>
    <dgm:cxn modelId="{B83886D8-1EC4-476A-AE99-9CF3CA06A8A9}" type="presOf" srcId="{6F62E0A2-470E-420C-9ED2-91C33B66A832}" destId="{327B2D0D-4816-4FC8-80DD-7B1FAF99B485}" srcOrd="0" destOrd="0" presId="urn:microsoft.com/office/officeart/2005/8/layout/list1"/>
    <dgm:cxn modelId="{56C065DC-755E-4DE1-9ACF-C16D74632806}" type="presOf" srcId="{DA9C9694-B067-420E-ABB0-FDE1680D3CA8}" destId="{FAEA8BAC-2BDF-4337-870E-1C6E72203C35}" srcOrd="1" destOrd="0" presId="urn:microsoft.com/office/officeart/2005/8/layout/list1"/>
    <dgm:cxn modelId="{2F3DB3E1-11E7-4C24-9736-273319EBC41B}" type="presOf" srcId="{5FD44486-14BD-4114-9EC7-8FDECB8676B5}" destId="{A53B6C0F-6B57-4BB6-8D57-46F2A664CD0B}" srcOrd="0" destOrd="0" presId="urn:microsoft.com/office/officeart/2005/8/layout/list1"/>
    <dgm:cxn modelId="{94090AE3-5AC2-4A9B-97A8-D49F075DCF3F}" type="presOf" srcId="{AA7ADEAF-550F-4326-BF56-5CFEC28A5BC4}" destId="{B63644DE-2209-4EBA-BD0C-FE5AACC7A0CF}" srcOrd="0" destOrd="0" presId="urn:microsoft.com/office/officeart/2005/8/layout/list1"/>
    <dgm:cxn modelId="{21DA63EF-9DF2-4E65-B817-409C4723EECC}" type="presOf" srcId="{9900377B-E94C-40BE-8473-F72DB31C0F2D}" destId="{46859A8B-C743-48D5-B1D3-68F1E397A5E6}" srcOrd="0" destOrd="0" presId="urn:microsoft.com/office/officeart/2005/8/layout/list1"/>
    <dgm:cxn modelId="{75DA9BF2-A663-4809-A820-85C8DA122CB5}" srcId="{A76F6BAA-7FC9-4609-95D7-5FDA54F24690}" destId="{50C62002-1420-49F5-891D-C8313A294653}" srcOrd="0" destOrd="0" parTransId="{0C374054-CEAB-444D-8956-2F210892DFE9}" sibTransId="{55BC5F71-BCBB-4E32-937F-2C129770385E}"/>
    <dgm:cxn modelId="{9D6A5B5B-4A86-4588-B731-CD9932455826}" type="presParOf" srcId="{9F85BA1A-2602-4719-8EAD-2D125B2BA30D}" destId="{9D5F8316-2D40-4CF8-8CC2-E08E35048DBB}" srcOrd="0" destOrd="0" presId="urn:microsoft.com/office/officeart/2005/8/layout/list1"/>
    <dgm:cxn modelId="{9028CE1E-D872-4FA0-9E83-2E7D49AD20FA}" type="presParOf" srcId="{9D5F8316-2D40-4CF8-8CC2-E08E35048DBB}" destId="{327B2D0D-4816-4FC8-80DD-7B1FAF99B485}" srcOrd="0" destOrd="0" presId="urn:microsoft.com/office/officeart/2005/8/layout/list1"/>
    <dgm:cxn modelId="{34630B0C-0DC4-42E6-883D-DDDAE89475F0}" type="presParOf" srcId="{9D5F8316-2D40-4CF8-8CC2-E08E35048DBB}" destId="{9BA307CC-1A2E-4526-9E8A-2EC841203182}" srcOrd="1" destOrd="0" presId="urn:microsoft.com/office/officeart/2005/8/layout/list1"/>
    <dgm:cxn modelId="{AF42EA14-D310-4FAC-A84C-D63C8E2E2789}" type="presParOf" srcId="{9F85BA1A-2602-4719-8EAD-2D125B2BA30D}" destId="{9C6E1A81-63DB-453F-B994-6A0EBBD86108}" srcOrd="1" destOrd="0" presId="urn:microsoft.com/office/officeart/2005/8/layout/list1"/>
    <dgm:cxn modelId="{C79258F4-78CB-48E3-9D56-79A617A63B1B}" type="presParOf" srcId="{9F85BA1A-2602-4719-8EAD-2D125B2BA30D}" destId="{07E4F45D-C384-4FB5-A88C-264F6C2798C4}" srcOrd="2" destOrd="0" presId="urn:microsoft.com/office/officeart/2005/8/layout/list1"/>
    <dgm:cxn modelId="{3261886A-C74F-4AF2-8DB1-C02673AF5167}" type="presParOf" srcId="{9F85BA1A-2602-4719-8EAD-2D125B2BA30D}" destId="{007E7BC3-0DA2-426C-9BE4-4A23C2A99C5F}" srcOrd="3" destOrd="0" presId="urn:microsoft.com/office/officeart/2005/8/layout/list1"/>
    <dgm:cxn modelId="{8C6CE8B6-ADF1-4141-9472-84F82DC678AA}" type="presParOf" srcId="{9F85BA1A-2602-4719-8EAD-2D125B2BA30D}" destId="{8E4F05FF-81B7-45E2-B5EE-E61F9CCA9432}" srcOrd="4" destOrd="0" presId="urn:microsoft.com/office/officeart/2005/8/layout/list1"/>
    <dgm:cxn modelId="{3B0EA6C5-DD52-4ABC-BBFA-77186191A25C}" type="presParOf" srcId="{8E4F05FF-81B7-45E2-B5EE-E61F9CCA9432}" destId="{E8D5F9C5-803A-4DD4-BD32-F212664FF21A}" srcOrd="0" destOrd="0" presId="urn:microsoft.com/office/officeart/2005/8/layout/list1"/>
    <dgm:cxn modelId="{DC7A56C7-9BD0-4272-BB1B-C4796883D2AB}" type="presParOf" srcId="{8E4F05FF-81B7-45E2-B5EE-E61F9CCA9432}" destId="{6320A803-DD16-4BE1-AC8B-3980C968DAA8}" srcOrd="1" destOrd="0" presId="urn:microsoft.com/office/officeart/2005/8/layout/list1"/>
    <dgm:cxn modelId="{80B658B4-7B13-4066-990A-272234DDE0D7}" type="presParOf" srcId="{9F85BA1A-2602-4719-8EAD-2D125B2BA30D}" destId="{C3D0D85A-2AE9-474F-B941-9109D1064562}" srcOrd="5" destOrd="0" presId="urn:microsoft.com/office/officeart/2005/8/layout/list1"/>
    <dgm:cxn modelId="{FA582DE1-5F0E-43C6-939C-6D67B142529D}" type="presParOf" srcId="{9F85BA1A-2602-4719-8EAD-2D125B2BA30D}" destId="{83141DA1-8399-44E6-89D3-90EE5C70FBCA}" srcOrd="6" destOrd="0" presId="urn:microsoft.com/office/officeart/2005/8/layout/list1"/>
    <dgm:cxn modelId="{7FA41714-AA05-4447-8778-70D95D5A78A1}" type="presParOf" srcId="{9F85BA1A-2602-4719-8EAD-2D125B2BA30D}" destId="{CF03653F-CC07-480D-A43E-6D9436717182}" srcOrd="7" destOrd="0" presId="urn:microsoft.com/office/officeart/2005/8/layout/list1"/>
    <dgm:cxn modelId="{D50E3D33-ED50-4B8B-9013-35C9AC80E526}" type="presParOf" srcId="{9F85BA1A-2602-4719-8EAD-2D125B2BA30D}" destId="{6C27DE82-97C8-4A0F-B6AF-47DC741D8536}" srcOrd="8" destOrd="0" presId="urn:microsoft.com/office/officeart/2005/8/layout/list1"/>
    <dgm:cxn modelId="{65B20340-4CD0-4FC8-9423-B9CAC606BB37}" type="presParOf" srcId="{6C27DE82-97C8-4A0F-B6AF-47DC741D8536}" destId="{91FD10E6-9D70-4F69-A06C-46767BA81528}" srcOrd="0" destOrd="0" presId="urn:microsoft.com/office/officeart/2005/8/layout/list1"/>
    <dgm:cxn modelId="{A6EC96F2-4790-4B5F-B4A7-57ACAA318CB1}" type="presParOf" srcId="{6C27DE82-97C8-4A0F-B6AF-47DC741D8536}" destId="{FAEA8BAC-2BDF-4337-870E-1C6E72203C35}" srcOrd="1" destOrd="0" presId="urn:microsoft.com/office/officeart/2005/8/layout/list1"/>
    <dgm:cxn modelId="{0E05A6DC-77BA-4F60-BC2B-4CC9CD09561C}" type="presParOf" srcId="{9F85BA1A-2602-4719-8EAD-2D125B2BA30D}" destId="{9C6BCE90-2D1B-4919-811A-FF8019F53D70}" srcOrd="9" destOrd="0" presId="urn:microsoft.com/office/officeart/2005/8/layout/list1"/>
    <dgm:cxn modelId="{57824FC2-6498-4FE9-B80E-D018076057F6}" type="presParOf" srcId="{9F85BA1A-2602-4719-8EAD-2D125B2BA30D}" destId="{AB737101-B16E-4563-AD99-82A9E8121B5A}" srcOrd="10" destOrd="0" presId="urn:microsoft.com/office/officeart/2005/8/layout/list1"/>
    <dgm:cxn modelId="{8F9EF480-3123-4466-8FB1-D2597BD73CD3}" type="presParOf" srcId="{9F85BA1A-2602-4719-8EAD-2D125B2BA30D}" destId="{164A6F56-0ED0-4231-95A5-DFF770364445}" srcOrd="11" destOrd="0" presId="urn:microsoft.com/office/officeart/2005/8/layout/list1"/>
    <dgm:cxn modelId="{12C02E61-29CE-425B-9B28-625E54F236EE}" type="presParOf" srcId="{9F85BA1A-2602-4719-8EAD-2D125B2BA30D}" destId="{673D2343-108A-497B-AA8E-D7A59430A76C}" srcOrd="12" destOrd="0" presId="urn:microsoft.com/office/officeart/2005/8/layout/list1"/>
    <dgm:cxn modelId="{0A468BCE-9D7C-404E-BA9E-ACF7FD051176}" type="presParOf" srcId="{673D2343-108A-497B-AA8E-D7A59430A76C}" destId="{46859A8B-C743-48D5-B1D3-68F1E397A5E6}" srcOrd="0" destOrd="0" presId="urn:microsoft.com/office/officeart/2005/8/layout/list1"/>
    <dgm:cxn modelId="{E7099050-8D87-404D-908E-5688D1F78538}" type="presParOf" srcId="{673D2343-108A-497B-AA8E-D7A59430A76C}" destId="{4E935ED6-0F0E-44EA-AA75-DE86687D4F4D}" srcOrd="1" destOrd="0" presId="urn:microsoft.com/office/officeart/2005/8/layout/list1"/>
    <dgm:cxn modelId="{63EC49EB-8D72-4F1C-9A8D-62B86778DABB}" type="presParOf" srcId="{9F85BA1A-2602-4719-8EAD-2D125B2BA30D}" destId="{835660C2-59D2-4797-9B33-5DC52CE838DA}" srcOrd="13" destOrd="0" presId="urn:microsoft.com/office/officeart/2005/8/layout/list1"/>
    <dgm:cxn modelId="{EA630720-B0E8-4ED6-82E9-5BA72A1E967B}" type="presParOf" srcId="{9F85BA1A-2602-4719-8EAD-2D125B2BA30D}" destId="{BA455359-36C5-4BB2-9826-8F0FAB12B18D}" srcOrd="14" destOrd="0" presId="urn:microsoft.com/office/officeart/2005/8/layout/list1"/>
    <dgm:cxn modelId="{ECD705B4-22F0-429D-84D0-87AACAC22062}" type="presParOf" srcId="{9F85BA1A-2602-4719-8EAD-2D125B2BA30D}" destId="{53A982B2-B797-4F94-B3E4-4375710667DE}" srcOrd="15" destOrd="0" presId="urn:microsoft.com/office/officeart/2005/8/layout/list1"/>
    <dgm:cxn modelId="{9DB8D11E-9F7D-42B3-B44A-57A5F6111FFB}" type="presParOf" srcId="{9F85BA1A-2602-4719-8EAD-2D125B2BA30D}" destId="{5CF1FE07-4758-4DAA-AC2A-95BCBD92746C}" srcOrd="16" destOrd="0" presId="urn:microsoft.com/office/officeart/2005/8/layout/list1"/>
    <dgm:cxn modelId="{6FF3DF88-4962-4463-8DDA-483A2FB1EB06}" type="presParOf" srcId="{5CF1FE07-4758-4DAA-AC2A-95BCBD92746C}" destId="{1D117931-22BB-49F4-A0B7-B777525139D0}" srcOrd="0" destOrd="0" presId="urn:microsoft.com/office/officeart/2005/8/layout/list1"/>
    <dgm:cxn modelId="{C9C84B86-B9CA-4C03-9537-78CB99C934E1}" type="presParOf" srcId="{5CF1FE07-4758-4DAA-AC2A-95BCBD92746C}" destId="{3B3E193F-85E7-4E18-A196-A876E0F433F2}" srcOrd="1" destOrd="0" presId="urn:microsoft.com/office/officeart/2005/8/layout/list1"/>
    <dgm:cxn modelId="{92793194-439D-4DCA-81E6-082E0C43519D}" type="presParOf" srcId="{9F85BA1A-2602-4719-8EAD-2D125B2BA30D}" destId="{5AD4D375-6F62-49CC-B8CE-0B3A007ECFCB}" srcOrd="17" destOrd="0" presId="urn:microsoft.com/office/officeart/2005/8/layout/list1"/>
    <dgm:cxn modelId="{C18656AA-4C62-442A-9921-944C3109C913}" type="presParOf" srcId="{9F85BA1A-2602-4719-8EAD-2D125B2BA30D}" destId="{EAE59B28-7F50-4A61-BBBA-7888B4C129A8}" srcOrd="18" destOrd="0" presId="urn:microsoft.com/office/officeart/2005/8/layout/list1"/>
    <dgm:cxn modelId="{B67742FF-850D-43F9-B918-E53B3051BE0D}" type="presParOf" srcId="{9F85BA1A-2602-4719-8EAD-2D125B2BA30D}" destId="{E5A66FC4-433C-4806-B44C-B4DF947B4BA1}" srcOrd="19" destOrd="0" presId="urn:microsoft.com/office/officeart/2005/8/layout/list1"/>
    <dgm:cxn modelId="{89767C05-B17B-411F-884B-0F30F5F42B77}" type="presParOf" srcId="{9F85BA1A-2602-4719-8EAD-2D125B2BA30D}" destId="{8B091302-3F78-48FE-A861-53ABBFE61C15}" srcOrd="20" destOrd="0" presId="urn:microsoft.com/office/officeart/2005/8/layout/list1"/>
    <dgm:cxn modelId="{CAF8756B-70A1-4EED-9D7E-6E1F8117704D}" type="presParOf" srcId="{8B091302-3F78-48FE-A861-53ABBFE61C15}" destId="{B63644DE-2209-4EBA-BD0C-FE5AACC7A0CF}" srcOrd="0" destOrd="0" presId="urn:microsoft.com/office/officeart/2005/8/layout/list1"/>
    <dgm:cxn modelId="{00CB717A-D444-4A4D-AC54-7CDD3E98B56A}" type="presParOf" srcId="{8B091302-3F78-48FE-A861-53ABBFE61C15}" destId="{25F18989-FE54-4F9C-8582-9E99093ABF7E}" srcOrd="1" destOrd="0" presId="urn:microsoft.com/office/officeart/2005/8/layout/list1"/>
    <dgm:cxn modelId="{3F171D7F-FB15-4171-A33F-C741864B57F8}" type="presParOf" srcId="{9F85BA1A-2602-4719-8EAD-2D125B2BA30D}" destId="{2D19EF6C-6EF0-4545-A54E-F39B24AA069E}" srcOrd="21" destOrd="0" presId="urn:microsoft.com/office/officeart/2005/8/layout/list1"/>
    <dgm:cxn modelId="{9D67F3D8-9390-4784-B955-E5EB7CB30DB9}" type="presParOf" srcId="{9F85BA1A-2602-4719-8EAD-2D125B2BA30D}" destId="{A53B6C0F-6B57-4BB6-8D57-46F2A664CD0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1AE17C-D1BE-4897-8591-C9CF932A48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D92851-61DD-4256-8691-B611D5E8FBAE}">
      <dgm:prSet/>
      <dgm:spPr/>
      <dgm:t>
        <a:bodyPr/>
        <a:lstStyle/>
        <a:p>
          <a:r>
            <a:rPr lang="en-US"/>
            <a:t>Measure of the linear relationship between two variables to quantify the strength and direction of the relationship between two continuous variables</a:t>
          </a:r>
        </a:p>
      </dgm:t>
    </dgm:pt>
    <dgm:pt modelId="{41459145-106A-4B4F-AD59-E7D6095118DE}" type="parTrans" cxnId="{4EF2AE60-3A56-43F8-8CCC-1FD8E326AB81}">
      <dgm:prSet/>
      <dgm:spPr/>
      <dgm:t>
        <a:bodyPr/>
        <a:lstStyle/>
        <a:p>
          <a:endParaRPr lang="en-US"/>
        </a:p>
      </dgm:t>
    </dgm:pt>
    <dgm:pt modelId="{8C7D8516-BE8B-41DF-895A-3F47C4074242}" type="sibTrans" cxnId="{4EF2AE60-3A56-43F8-8CCC-1FD8E326AB81}">
      <dgm:prSet/>
      <dgm:spPr/>
      <dgm:t>
        <a:bodyPr/>
        <a:lstStyle/>
        <a:p>
          <a:endParaRPr lang="en-US"/>
        </a:p>
      </dgm:t>
    </dgm:pt>
    <dgm:pt modelId="{36A5633E-9BED-4509-B276-E07D89973866}">
      <dgm:prSet/>
      <dgm:spPr/>
      <dgm:t>
        <a:bodyPr/>
        <a:lstStyle/>
        <a:p>
          <a:r>
            <a:rPr lang="en-US"/>
            <a:t>For multilayer graphs it measures the similarity between the patterns of edges across different layers</a:t>
          </a:r>
        </a:p>
      </dgm:t>
    </dgm:pt>
    <dgm:pt modelId="{42C9F898-211E-4FCB-8B19-9E6CE760435B}" type="parTrans" cxnId="{AF6853A8-F6CB-48C0-B87D-D445C6B71F89}">
      <dgm:prSet/>
      <dgm:spPr/>
      <dgm:t>
        <a:bodyPr/>
        <a:lstStyle/>
        <a:p>
          <a:endParaRPr lang="en-US"/>
        </a:p>
      </dgm:t>
    </dgm:pt>
    <dgm:pt modelId="{76EB2748-3816-4E43-A379-865EBB31532B}" type="sibTrans" cxnId="{AF6853A8-F6CB-48C0-B87D-D445C6B71F89}">
      <dgm:prSet/>
      <dgm:spPr/>
      <dgm:t>
        <a:bodyPr/>
        <a:lstStyle/>
        <a:p>
          <a:endParaRPr lang="en-US"/>
        </a:p>
      </dgm:t>
    </dgm:pt>
    <dgm:pt modelId="{9A59F0E4-928A-4C05-B184-E2AD2709C12C}" type="pres">
      <dgm:prSet presAssocID="{881AE17C-D1BE-4897-8591-C9CF932A4825}" presName="root" presStyleCnt="0">
        <dgm:presLayoutVars>
          <dgm:dir/>
          <dgm:resizeHandles val="exact"/>
        </dgm:presLayoutVars>
      </dgm:prSet>
      <dgm:spPr/>
    </dgm:pt>
    <dgm:pt modelId="{B7A84983-281A-4E52-86E1-5A20EDFB2DF6}" type="pres">
      <dgm:prSet presAssocID="{4AD92851-61DD-4256-8691-B611D5E8FBAE}" presName="compNode" presStyleCnt="0"/>
      <dgm:spPr/>
    </dgm:pt>
    <dgm:pt modelId="{F7B8D571-41A1-4040-BE03-A3165B54CC42}" type="pres">
      <dgm:prSet presAssocID="{4AD92851-61DD-4256-8691-B611D5E8FBAE}" presName="bgRect" presStyleLbl="bgShp" presStyleIdx="0" presStyleCnt="2"/>
      <dgm:spPr/>
    </dgm:pt>
    <dgm:pt modelId="{BC014E46-FF45-42CB-A452-C2481A188E1C}" type="pres">
      <dgm:prSet presAssocID="{4AD92851-61DD-4256-8691-B611D5E8FB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9163BBEE-9E8A-4DBA-8C42-AE549B6F46AF}" type="pres">
      <dgm:prSet presAssocID="{4AD92851-61DD-4256-8691-B611D5E8FBAE}" presName="spaceRect" presStyleCnt="0"/>
      <dgm:spPr/>
    </dgm:pt>
    <dgm:pt modelId="{CBE32432-6141-4B1F-A5C4-2546149EC63B}" type="pres">
      <dgm:prSet presAssocID="{4AD92851-61DD-4256-8691-B611D5E8FBAE}" presName="parTx" presStyleLbl="revTx" presStyleIdx="0" presStyleCnt="2">
        <dgm:presLayoutVars>
          <dgm:chMax val="0"/>
          <dgm:chPref val="0"/>
        </dgm:presLayoutVars>
      </dgm:prSet>
      <dgm:spPr/>
    </dgm:pt>
    <dgm:pt modelId="{B384C38B-BD08-4DE7-9400-F755E92361D3}" type="pres">
      <dgm:prSet presAssocID="{8C7D8516-BE8B-41DF-895A-3F47C4074242}" presName="sibTrans" presStyleCnt="0"/>
      <dgm:spPr/>
    </dgm:pt>
    <dgm:pt modelId="{DF817029-CAFC-4E34-9D3D-9468240B6808}" type="pres">
      <dgm:prSet presAssocID="{36A5633E-9BED-4509-B276-E07D89973866}" presName="compNode" presStyleCnt="0"/>
      <dgm:spPr/>
    </dgm:pt>
    <dgm:pt modelId="{552D5889-63A9-4E91-86C4-EA5A00D01DC4}" type="pres">
      <dgm:prSet presAssocID="{36A5633E-9BED-4509-B276-E07D89973866}" presName="bgRect" presStyleLbl="bgShp" presStyleIdx="1" presStyleCnt="2"/>
      <dgm:spPr/>
    </dgm:pt>
    <dgm:pt modelId="{7E0BFDF3-B07F-47B6-A35F-147BD7ED094B}" type="pres">
      <dgm:prSet presAssocID="{36A5633E-9BED-4509-B276-E07D8997386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AA35157C-5A3A-4754-B93C-A18CE3DA3C34}" type="pres">
      <dgm:prSet presAssocID="{36A5633E-9BED-4509-B276-E07D89973866}" presName="spaceRect" presStyleCnt="0"/>
      <dgm:spPr/>
    </dgm:pt>
    <dgm:pt modelId="{469709BB-D5A5-42DE-AAB6-74A9A4F7D781}" type="pres">
      <dgm:prSet presAssocID="{36A5633E-9BED-4509-B276-E07D8997386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EF2AE60-3A56-43F8-8CCC-1FD8E326AB81}" srcId="{881AE17C-D1BE-4897-8591-C9CF932A4825}" destId="{4AD92851-61DD-4256-8691-B611D5E8FBAE}" srcOrd="0" destOrd="0" parTransId="{41459145-106A-4B4F-AD59-E7D6095118DE}" sibTransId="{8C7D8516-BE8B-41DF-895A-3F47C4074242}"/>
    <dgm:cxn modelId="{74816767-89CA-48F4-9B7A-1444F98C32EF}" type="presOf" srcId="{4AD92851-61DD-4256-8691-B611D5E8FBAE}" destId="{CBE32432-6141-4B1F-A5C4-2546149EC63B}" srcOrd="0" destOrd="0" presId="urn:microsoft.com/office/officeart/2018/2/layout/IconVerticalSolidList"/>
    <dgm:cxn modelId="{9ECE0E5A-2483-4710-B187-BEC726A677BD}" type="presOf" srcId="{36A5633E-9BED-4509-B276-E07D89973866}" destId="{469709BB-D5A5-42DE-AAB6-74A9A4F7D781}" srcOrd="0" destOrd="0" presId="urn:microsoft.com/office/officeart/2018/2/layout/IconVerticalSolidList"/>
    <dgm:cxn modelId="{0007F07E-7945-4AB4-AB58-EA2AB45F1529}" type="presOf" srcId="{881AE17C-D1BE-4897-8591-C9CF932A4825}" destId="{9A59F0E4-928A-4C05-B184-E2AD2709C12C}" srcOrd="0" destOrd="0" presId="urn:microsoft.com/office/officeart/2018/2/layout/IconVerticalSolidList"/>
    <dgm:cxn modelId="{AF6853A8-F6CB-48C0-B87D-D445C6B71F89}" srcId="{881AE17C-D1BE-4897-8591-C9CF932A4825}" destId="{36A5633E-9BED-4509-B276-E07D89973866}" srcOrd="1" destOrd="0" parTransId="{42C9F898-211E-4FCB-8B19-9E6CE760435B}" sibTransId="{76EB2748-3816-4E43-A379-865EBB31532B}"/>
    <dgm:cxn modelId="{7609CB5B-3134-4F66-BE38-CCCF8ADEA1D4}" type="presParOf" srcId="{9A59F0E4-928A-4C05-B184-E2AD2709C12C}" destId="{B7A84983-281A-4E52-86E1-5A20EDFB2DF6}" srcOrd="0" destOrd="0" presId="urn:microsoft.com/office/officeart/2018/2/layout/IconVerticalSolidList"/>
    <dgm:cxn modelId="{F6A69BBA-D999-4CAD-BDDF-2124111A64FB}" type="presParOf" srcId="{B7A84983-281A-4E52-86E1-5A20EDFB2DF6}" destId="{F7B8D571-41A1-4040-BE03-A3165B54CC42}" srcOrd="0" destOrd="0" presId="urn:microsoft.com/office/officeart/2018/2/layout/IconVerticalSolidList"/>
    <dgm:cxn modelId="{D49A0FB0-32FE-412D-BB02-134978A2C459}" type="presParOf" srcId="{B7A84983-281A-4E52-86E1-5A20EDFB2DF6}" destId="{BC014E46-FF45-42CB-A452-C2481A188E1C}" srcOrd="1" destOrd="0" presId="urn:microsoft.com/office/officeart/2018/2/layout/IconVerticalSolidList"/>
    <dgm:cxn modelId="{97419BAA-DDB9-4AB4-9C3D-FBA0CD939270}" type="presParOf" srcId="{B7A84983-281A-4E52-86E1-5A20EDFB2DF6}" destId="{9163BBEE-9E8A-4DBA-8C42-AE549B6F46AF}" srcOrd="2" destOrd="0" presId="urn:microsoft.com/office/officeart/2018/2/layout/IconVerticalSolidList"/>
    <dgm:cxn modelId="{49DA0F5D-9BE5-4208-837C-E27A71E00030}" type="presParOf" srcId="{B7A84983-281A-4E52-86E1-5A20EDFB2DF6}" destId="{CBE32432-6141-4B1F-A5C4-2546149EC63B}" srcOrd="3" destOrd="0" presId="urn:microsoft.com/office/officeart/2018/2/layout/IconVerticalSolidList"/>
    <dgm:cxn modelId="{ADF4E7A9-6792-422F-81A7-D4DED85972BD}" type="presParOf" srcId="{9A59F0E4-928A-4C05-B184-E2AD2709C12C}" destId="{B384C38B-BD08-4DE7-9400-F755E92361D3}" srcOrd="1" destOrd="0" presId="urn:microsoft.com/office/officeart/2018/2/layout/IconVerticalSolidList"/>
    <dgm:cxn modelId="{52D1C7AD-6B96-4D7F-B563-6D89196F9E8E}" type="presParOf" srcId="{9A59F0E4-928A-4C05-B184-E2AD2709C12C}" destId="{DF817029-CAFC-4E34-9D3D-9468240B6808}" srcOrd="2" destOrd="0" presId="urn:microsoft.com/office/officeart/2018/2/layout/IconVerticalSolidList"/>
    <dgm:cxn modelId="{B5E1632C-D235-4DC5-A081-4525AF8801FA}" type="presParOf" srcId="{DF817029-CAFC-4E34-9D3D-9468240B6808}" destId="{552D5889-63A9-4E91-86C4-EA5A00D01DC4}" srcOrd="0" destOrd="0" presId="urn:microsoft.com/office/officeart/2018/2/layout/IconVerticalSolidList"/>
    <dgm:cxn modelId="{7A0103B9-0DC0-4F45-A9E7-E66B306F9360}" type="presParOf" srcId="{DF817029-CAFC-4E34-9D3D-9468240B6808}" destId="{7E0BFDF3-B07F-47B6-A35F-147BD7ED094B}" srcOrd="1" destOrd="0" presId="urn:microsoft.com/office/officeart/2018/2/layout/IconVerticalSolidList"/>
    <dgm:cxn modelId="{170A9B25-CA20-446D-B5A4-03D88242C4C5}" type="presParOf" srcId="{DF817029-CAFC-4E34-9D3D-9468240B6808}" destId="{AA35157C-5A3A-4754-B93C-A18CE3DA3C34}" srcOrd="2" destOrd="0" presId="urn:microsoft.com/office/officeart/2018/2/layout/IconVerticalSolidList"/>
    <dgm:cxn modelId="{E141E15E-18B3-494F-9D82-320FF6BE7052}" type="presParOf" srcId="{DF817029-CAFC-4E34-9D3D-9468240B6808}" destId="{469709BB-D5A5-42DE-AAB6-74A9A4F7D7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B3C3D-861C-4256-AE9C-5C32E986D94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DB6D9-809C-47CE-9793-DFFD4BDDD08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82415-7E6F-4879-905C-12AF097170F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movies certain character interacts with certain characters a bit more than the rest of all characters</a:t>
          </a:r>
        </a:p>
      </dsp:txBody>
      <dsp:txXfrm>
        <a:off x="1435590" y="531"/>
        <a:ext cx="9080009" cy="1242935"/>
      </dsp:txXfrm>
    </dsp:sp>
    <dsp:sp modelId="{46E36627-1910-4400-B654-6E0918DD4167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4EF25-80A1-4F51-B243-83B357FE086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6C4C5-F304-4B7C-82C1-1D762162713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Social Media one user interacts with a certain section of accounts more than the others.</a:t>
          </a:r>
        </a:p>
      </dsp:txBody>
      <dsp:txXfrm>
        <a:off x="1435590" y="1554201"/>
        <a:ext cx="9080009" cy="1242935"/>
      </dsp:txXfrm>
    </dsp:sp>
    <dsp:sp modelId="{540FC456-D48D-471D-9739-0844595F236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2608D-23B1-4E82-8434-D876CD9ED39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CE6AB-1BC3-4EB6-B253-1BF4846025B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Our goal is to differentiate the set of characters which are more interactive in between them</a:t>
          </a:r>
        </a:p>
      </dsp:txBody>
      <dsp:txXfrm>
        <a:off x="1435590" y="3107870"/>
        <a:ext cx="9080009" cy="12429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B918B-2BE2-44A3-B896-0B11FC949EE1}">
      <dsp:nvSpPr>
        <dsp:cNvPr id="0" name=""/>
        <dsp:cNvSpPr/>
      </dsp:nvSpPr>
      <dsp:spPr>
        <a:xfrm>
          <a:off x="0" y="392881"/>
          <a:ext cx="10515600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Microsoft Windows 8/10(64 bit)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4 GB RAM minimum,8 GB RAM recommended</a:t>
          </a:r>
        </a:p>
      </dsp:txBody>
      <dsp:txXfrm>
        <a:off x="0" y="392881"/>
        <a:ext cx="10515600" cy="1340325"/>
      </dsp:txXfrm>
    </dsp:sp>
    <dsp:sp modelId="{F38BFD55-3786-45A4-9022-3E1464026E11}">
      <dsp:nvSpPr>
        <dsp:cNvPr id="0" name=""/>
        <dsp:cNvSpPr/>
      </dsp:nvSpPr>
      <dsp:spPr>
        <a:xfrm>
          <a:off x="525780" y="53401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Hardware requirements:</a:t>
          </a:r>
        </a:p>
      </dsp:txBody>
      <dsp:txXfrm>
        <a:off x="558924" y="86545"/>
        <a:ext cx="7294632" cy="612672"/>
      </dsp:txXfrm>
    </dsp:sp>
    <dsp:sp modelId="{870180A9-DD70-4DD0-8C71-CDF1F9F41DFE}">
      <dsp:nvSpPr>
        <dsp:cNvPr id="0" name=""/>
        <dsp:cNvSpPr/>
      </dsp:nvSpPr>
      <dsp:spPr>
        <a:xfrm>
          <a:off x="0" y="2196886"/>
          <a:ext cx="10515600" cy="2101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OS – Windows 10/ Ubuntu 18.04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Programming Language: Python 3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Tools: Jupyter Notebook/PyCharm Notebook/Google Colab/Notepad++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Dataset: Microsoft Excel(.csv file)</a:t>
          </a:r>
        </a:p>
      </dsp:txBody>
      <dsp:txXfrm>
        <a:off x="0" y="2196886"/>
        <a:ext cx="10515600" cy="2101050"/>
      </dsp:txXfrm>
    </dsp:sp>
    <dsp:sp modelId="{30EF4799-B432-4D4A-A5EA-75A14591093B}">
      <dsp:nvSpPr>
        <dsp:cNvPr id="0" name=""/>
        <dsp:cNvSpPr/>
      </dsp:nvSpPr>
      <dsp:spPr>
        <a:xfrm>
          <a:off x="525780" y="1857406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Software Requirements:</a:t>
          </a:r>
        </a:p>
      </dsp:txBody>
      <dsp:txXfrm>
        <a:off x="558924" y="1890550"/>
        <a:ext cx="72946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0716D-FDC5-4FB6-BA05-6273A53D778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155C6-40ED-4D57-906B-3BCB26937AD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FE627-30D8-40A6-BBC4-8AE299E97107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Treat the characters/accounts as nodes of a graph</a:t>
          </a:r>
        </a:p>
      </dsp:txBody>
      <dsp:txXfrm>
        <a:off x="1435590" y="531"/>
        <a:ext cx="9080009" cy="1242935"/>
      </dsp:txXfrm>
    </dsp:sp>
    <dsp:sp modelId="{0D7379A9-6BB3-46BE-86C7-FE3B5964AAC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9CE48-EAAF-403A-9382-E94D4BB612C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00E5B-7710-489D-86A2-BFAEF29C2EC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Interaction between the characters as an edge. Value of Interaction as edge weight</a:t>
          </a:r>
        </a:p>
      </dsp:txBody>
      <dsp:txXfrm>
        <a:off x="1435590" y="1554201"/>
        <a:ext cx="9080009" cy="1242935"/>
      </dsp:txXfrm>
    </dsp:sp>
    <dsp:sp modelId="{E0BEA82F-63B6-499D-A66A-95346384E3C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79339-D7A9-4FF6-90E9-0393EBB72CE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F0F41-CEA1-40BA-811B-B524E3453E5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Differentiate the nodes in different communities with respect to certain metrics. Use metrics dependent on number of edges, edge weights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37ECB-6FFE-49EC-B886-82940EA7C40A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23E14-788C-4B24-AFBD-0F6F336B5C1A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1EEBB-F5D8-4738-9341-85295CA667D2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is mainly based on Social Network Analysis</a:t>
          </a:r>
        </a:p>
      </dsp:txBody>
      <dsp:txXfrm>
        <a:off x="1507738" y="707092"/>
        <a:ext cx="9007861" cy="1305401"/>
      </dsp:txXfrm>
    </dsp:sp>
    <dsp:sp modelId="{B56550A1-C0E1-4D2E-A677-8DCE54E9FFE4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43549-9FED-4CD8-BDFC-BDCC11C10F1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F0F0B-D006-4F20-9D5E-C36BBD3F1DA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Detecting Communities in a network to group different users in different clusters.</a:t>
          </a:r>
        </a:p>
      </dsp:txBody>
      <dsp:txXfrm>
        <a:off x="1507738" y="2338844"/>
        <a:ext cx="90078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5552E-7D0C-48D4-AE15-C8847437CA9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DE375-ED9C-47A7-A5B0-B756A1CDF24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F900A-4438-4E80-B28C-CE8E59DD831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find how users interact with each other in different social networking sites.</a:t>
          </a:r>
        </a:p>
      </dsp:txBody>
      <dsp:txXfrm>
        <a:off x="1435590" y="531"/>
        <a:ext cx="9080009" cy="1242935"/>
      </dsp:txXfrm>
    </dsp:sp>
    <dsp:sp modelId="{45F0E02F-4E82-4990-9A2B-57AD5D6BC2D7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712F7-ACE5-4D05-AA96-E5C63AF1CB5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77E14-8CA1-4777-9804-5D6CCF7697A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study the internal organization of the clusters.</a:t>
          </a:r>
        </a:p>
      </dsp:txBody>
      <dsp:txXfrm>
        <a:off x="1435590" y="1554201"/>
        <a:ext cx="9080009" cy="1242935"/>
      </dsp:txXfrm>
    </dsp:sp>
    <dsp:sp modelId="{977FACBE-240C-4380-9FDF-FD238AF34E2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92424-5D3F-4E54-983B-0BC13E7667F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C7D43-58AE-4FED-9A0B-6A6C64EA441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study how one node interact with another node in its own cluster and interact with a node present in a different cluster.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686E4-249A-411D-A379-06B803FEC2B2}">
      <dsp:nvSpPr>
        <dsp:cNvPr id="0" name=""/>
        <dsp:cNvSpPr/>
      </dsp:nvSpPr>
      <dsp:spPr>
        <a:xfrm>
          <a:off x="0" y="3325051"/>
          <a:ext cx="6207007" cy="1091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Nodes from different layer interact with each other.</a:t>
          </a:r>
        </a:p>
      </dsp:txBody>
      <dsp:txXfrm>
        <a:off x="0" y="3325051"/>
        <a:ext cx="6207007" cy="1091356"/>
      </dsp:txXfrm>
    </dsp:sp>
    <dsp:sp modelId="{F820A090-0CCB-4586-A259-CB701BB3A314}">
      <dsp:nvSpPr>
        <dsp:cNvPr id="0" name=""/>
        <dsp:cNvSpPr/>
      </dsp:nvSpPr>
      <dsp:spPr>
        <a:xfrm rot="10800000">
          <a:off x="0" y="1662916"/>
          <a:ext cx="6207007" cy="167850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Each layer have multiple nodes that interact with each other.</a:t>
          </a:r>
        </a:p>
      </dsp:txBody>
      <dsp:txXfrm rot="10800000">
        <a:off x="0" y="1662916"/>
        <a:ext cx="6207007" cy="1090642"/>
      </dsp:txXfrm>
    </dsp:sp>
    <dsp:sp modelId="{7C857BCB-FA6A-44B4-B808-AD7E9A6757E8}">
      <dsp:nvSpPr>
        <dsp:cNvPr id="0" name=""/>
        <dsp:cNvSpPr/>
      </dsp:nvSpPr>
      <dsp:spPr>
        <a:xfrm rot="10800000">
          <a:off x="0" y="780"/>
          <a:ext cx="6207007" cy="167850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network made up of multiple layers.</a:t>
          </a:r>
        </a:p>
      </dsp:txBody>
      <dsp:txXfrm rot="10800000">
        <a:off x="0" y="780"/>
        <a:ext cx="6207007" cy="10906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FA061-BEF8-491A-BE53-ACAEE32C20B6}">
      <dsp:nvSpPr>
        <dsp:cNvPr id="0" name=""/>
        <dsp:cNvSpPr/>
      </dsp:nvSpPr>
      <dsp:spPr>
        <a:xfrm>
          <a:off x="0" y="0"/>
          <a:ext cx="3452895" cy="891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Subsections of a network.</a:t>
          </a:r>
        </a:p>
      </dsp:txBody>
      <dsp:txXfrm>
        <a:off x="26098" y="26098"/>
        <a:ext cx="2416071" cy="838870"/>
      </dsp:txXfrm>
    </dsp:sp>
    <dsp:sp modelId="{C05FB88A-714F-417E-A93B-B480C5B2AE17}">
      <dsp:nvSpPr>
        <dsp:cNvPr id="0" name=""/>
        <dsp:cNvSpPr/>
      </dsp:nvSpPr>
      <dsp:spPr>
        <a:xfrm>
          <a:off x="289179" y="1053078"/>
          <a:ext cx="3452895" cy="891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nodes in one community are densely connected with each other.</a:t>
          </a:r>
        </a:p>
      </dsp:txBody>
      <dsp:txXfrm>
        <a:off x="315277" y="1079176"/>
        <a:ext cx="2532326" cy="838870"/>
      </dsp:txXfrm>
    </dsp:sp>
    <dsp:sp modelId="{A7AF1B92-BF49-4063-AD1C-8C93D137C60A}">
      <dsp:nvSpPr>
        <dsp:cNvPr id="0" name=""/>
        <dsp:cNvSpPr/>
      </dsp:nvSpPr>
      <dsp:spPr>
        <a:xfrm>
          <a:off x="574043" y="2106156"/>
          <a:ext cx="3452895" cy="891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nodes in different community are sparsely connected with each other.</a:t>
          </a:r>
        </a:p>
      </dsp:txBody>
      <dsp:txXfrm>
        <a:off x="600141" y="2132254"/>
        <a:ext cx="2536642" cy="838870"/>
      </dsp:txXfrm>
    </dsp:sp>
    <dsp:sp modelId="{367A3379-1F99-45CC-B731-809D935CE494}">
      <dsp:nvSpPr>
        <dsp:cNvPr id="0" name=""/>
        <dsp:cNvSpPr/>
      </dsp:nvSpPr>
      <dsp:spPr>
        <a:xfrm>
          <a:off x="863223" y="3159234"/>
          <a:ext cx="3452895" cy="891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Each community can be called a layer in the network</a:t>
          </a:r>
        </a:p>
      </dsp:txBody>
      <dsp:txXfrm>
        <a:off x="889321" y="3185332"/>
        <a:ext cx="2532326" cy="838870"/>
      </dsp:txXfrm>
    </dsp:sp>
    <dsp:sp modelId="{80ABF674-4817-444E-AF25-3F4BD44C32A4}">
      <dsp:nvSpPr>
        <dsp:cNvPr id="0" name=""/>
        <dsp:cNvSpPr/>
      </dsp:nvSpPr>
      <dsp:spPr>
        <a:xfrm>
          <a:off x="2873702" y="682475"/>
          <a:ext cx="579193" cy="579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004020" y="682475"/>
        <a:ext cx="318557" cy="435843"/>
      </dsp:txXfrm>
    </dsp:sp>
    <dsp:sp modelId="{7356FD06-B03F-4236-9413-558095C204AF}">
      <dsp:nvSpPr>
        <dsp:cNvPr id="0" name=""/>
        <dsp:cNvSpPr/>
      </dsp:nvSpPr>
      <dsp:spPr>
        <a:xfrm>
          <a:off x="3162882" y="1735553"/>
          <a:ext cx="579193" cy="579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293200" y="1735553"/>
        <a:ext cx="318557" cy="435843"/>
      </dsp:txXfrm>
    </dsp:sp>
    <dsp:sp modelId="{257940F1-0824-43D9-A80C-6BAA7C94F8EA}">
      <dsp:nvSpPr>
        <dsp:cNvPr id="0" name=""/>
        <dsp:cNvSpPr/>
      </dsp:nvSpPr>
      <dsp:spPr>
        <a:xfrm>
          <a:off x="3447745" y="2788632"/>
          <a:ext cx="579193" cy="579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578063" y="2788632"/>
        <a:ext cx="318557" cy="4358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76CDA-29B7-4380-B69E-DED6827FCB9F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E280B-4AC4-46D8-86D8-98737DDF5613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572A2-68DF-42E1-868F-D2DA78CDBB54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We've prepared a csv file for the interactions from the movie "Harry Potter and the Philosopher's Stone"</a:t>
          </a:r>
        </a:p>
      </dsp:txBody>
      <dsp:txXfrm>
        <a:off x="1435988" y="531"/>
        <a:ext cx="9079611" cy="1243280"/>
      </dsp:txXfrm>
    </dsp:sp>
    <dsp:sp modelId="{710AF7D5-A81D-49C7-A7A9-D9A1FDB65A08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9E05B-6CFF-4D07-AC5E-A1BBCB61D6AF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4C952-CF0E-4448-932D-117884F41130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movie has 42 main characters interacting with each other.</a:t>
          </a:r>
        </a:p>
      </dsp:txBody>
      <dsp:txXfrm>
        <a:off x="1435988" y="1554631"/>
        <a:ext cx="9079611" cy="1243280"/>
      </dsp:txXfrm>
    </dsp:sp>
    <dsp:sp modelId="{E1CC342C-318C-41B9-83DB-DB02B3898026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E1BA3-9CD4-49DF-8A59-F9FDEF8641FA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A5D95-9325-4924-BDCE-590AF538E168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network has 42 nodes for each character and 118 edge for the cumulative interactions in between the characters.</a:t>
          </a:r>
        </a:p>
      </dsp:txBody>
      <dsp:txXfrm>
        <a:off x="1435988" y="3108732"/>
        <a:ext cx="9079611" cy="1243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4F45D-C384-4FB5-A88C-264F6C2798C4}">
      <dsp:nvSpPr>
        <dsp:cNvPr id="0" name=""/>
        <dsp:cNvSpPr/>
      </dsp:nvSpPr>
      <dsp:spPr>
        <a:xfrm>
          <a:off x="0" y="261455"/>
          <a:ext cx="66668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307CC-1A2E-4526-9E8A-2EC841203182}">
      <dsp:nvSpPr>
        <dsp:cNvPr id="0" name=""/>
        <dsp:cNvSpPr/>
      </dsp:nvSpPr>
      <dsp:spPr>
        <a:xfrm>
          <a:off x="333341" y="54815"/>
          <a:ext cx="4666783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Created Communities-</a:t>
          </a:r>
        </a:p>
      </dsp:txBody>
      <dsp:txXfrm>
        <a:off x="353516" y="74990"/>
        <a:ext cx="4626433" cy="372930"/>
      </dsp:txXfrm>
    </dsp:sp>
    <dsp:sp modelId="{83141DA1-8399-44E6-89D3-90EE5C70FBCA}">
      <dsp:nvSpPr>
        <dsp:cNvPr id="0" name=""/>
        <dsp:cNvSpPr/>
      </dsp:nvSpPr>
      <dsp:spPr>
        <a:xfrm>
          <a:off x="0" y="896495"/>
          <a:ext cx="6666833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91592" rIns="5174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dumbledor, percy, spells, students, nearly_headless_nick, portraits, seamus, hooch, dean, ghosts, flitwick, commentator</a:t>
          </a:r>
        </a:p>
      </dsp:txBody>
      <dsp:txXfrm>
        <a:off x="0" y="896495"/>
        <a:ext cx="6666833" cy="793800"/>
      </dsp:txXfrm>
    </dsp:sp>
    <dsp:sp modelId="{6320A803-DD16-4BE1-AC8B-3980C968DAA8}">
      <dsp:nvSpPr>
        <dsp:cNvPr id="0" name=""/>
        <dsp:cNvSpPr/>
      </dsp:nvSpPr>
      <dsp:spPr>
        <a:xfrm>
          <a:off x="333341" y="689855"/>
          <a:ext cx="4666783" cy="413280"/>
        </a:xfrm>
        <a:prstGeom prst="round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Community 1</a:t>
          </a:r>
          <a:endParaRPr lang="en-US" sz="1400" kern="1200"/>
        </a:p>
      </dsp:txBody>
      <dsp:txXfrm>
        <a:off x="353516" y="710030"/>
        <a:ext cx="4626433" cy="372930"/>
      </dsp:txXfrm>
    </dsp:sp>
    <dsp:sp modelId="{AB737101-B16E-4563-AD99-82A9E8121B5A}">
      <dsp:nvSpPr>
        <dsp:cNvPr id="0" name=""/>
        <dsp:cNvSpPr/>
      </dsp:nvSpPr>
      <dsp:spPr>
        <a:xfrm>
          <a:off x="0" y="1972535"/>
          <a:ext cx="666683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91592" rIns="5174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minerva, ron, hermione, neville, trevor, chess</a:t>
          </a:r>
        </a:p>
      </dsp:txBody>
      <dsp:txXfrm>
        <a:off x="0" y="1972535"/>
        <a:ext cx="6666833" cy="595350"/>
      </dsp:txXfrm>
    </dsp:sp>
    <dsp:sp modelId="{FAEA8BAC-2BDF-4337-870E-1C6E72203C35}">
      <dsp:nvSpPr>
        <dsp:cNvPr id="0" name=""/>
        <dsp:cNvSpPr/>
      </dsp:nvSpPr>
      <dsp:spPr>
        <a:xfrm>
          <a:off x="333341" y="1765895"/>
          <a:ext cx="4666783" cy="413280"/>
        </a:xfrm>
        <a:prstGeom prst="round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Community 2</a:t>
          </a:r>
          <a:endParaRPr lang="en-US" sz="1400" kern="1200"/>
        </a:p>
      </dsp:txBody>
      <dsp:txXfrm>
        <a:off x="353516" y="1786070"/>
        <a:ext cx="4626433" cy="372930"/>
      </dsp:txXfrm>
    </dsp:sp>
    <dsp:sp modelId="{BA455359-36C5-4BB2-9826-8F0FAB12B18D}">
      <dsp:nvSpPr>
        <dsp:cNvPr id="0" name=""/>
        <dsp:cNvSpPr/>
      </dsp:nvSpPr>
      <dsp:spPr>
        <a:xfrm>
          <a:off x="0" y="2850125"/>
          <a:ext cx="666683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91592" rIns="5174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draco, filch, fang</a:t>
          </a:r>
        </a:p>
      </dsp:txBody>
      <dsp:txXfrm>
        <a:off x="0" y="2850125"/>
        <a:ext cx="6666833" cy="595350"/>
      </dsp:txXfrm>
    </dsp:sp>
    <dsp:sp modelId="{4E935ED6-0F0E-44EA-AA75-DE86687D4F4D}">
      <dsp:nvSpPr>
        <dsp:cNvPr id="0" name=""/>
        <dsp:cNvSpPr/>
      </dsp:nvSpPr>
      <dsp:spPr>
        <a:xfrm>
          <a:off x="333341" y="2643485"/>
          <a:ext cx="4666783" cy="413280"/>
        </a:xfrm>
        <a:prstGeom prst="round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Community 3</a:t>
          </a:r>
          <a:endParaRPr lang="en-US" sz="1400" kern="1200"/>
        </a:p>
      </dsp:txBody>
      <dsp:txXfrm>
        <a:off x="353516" y="2663660"/>
        <a:ext cx="4626433" cy="372930"/>
      </dsp:txXfrm>
    </dsp:sp>
    <dsp:sp modelId="{EAE59B28-7F50-4A61-BBBA-7888B4C129A8}">
      <dsp:nvSpPr>
        <dsp:cNvPr id="0" name=""/>
        <dsp:cNvSpPr/>
      </dsp:nvSpPr>
      <dsp:spPr>
        <a:xfrm>
          <a:off x="0" y="3727715"/>
          <a:ext cx="6666833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91592" rIns="5174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hagrid, harry, vernon, dudley, snakes, petunia, quirrel, ollivander, pub, gringotts, sorting_hat, snape, wood, lily, james, norbert, firenze, voldemort</a:t>
          </a:r>
        </a:p>
      </dsp:txBody>
      <dsp:txXfrm>
        <a:off x="0" y="3727715"/>
        <a:ext cx="6666833" cy="793800"/>
      </dsp:txXfrm>
    </dsp:sp>
    <dsp:sp modelId="{3B3E193F-85E7-4E18-A196-A876E0F433F2}">
      <dsp:nvSpPr>
        <dsp:cNvPr id="0" name=""/>
        <dsp:cNvSpPr/>
      </dsp:nvSpPr>
      <dsp:spPr>
        <a:xfrm>
          <a:off x="333341" y="3521075"/>
          <a:ext cx="4666783" cy="413280"/>
        </a:xfrm>
        <a:prstGeom prst="round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Community 4</a:t>
          </a:r>
          <a:endParaRPr lang="en-US" sz="1400" kern="1200"/>
        </a:p>
      </dsp:txBody>
      <dsp:txXfrm>
        <a:off x="353516" y="3541250"/>
        <a:ext cx="4626433" cy="372930"/>
      </dsp:txXfrm>
    </dsp:sp>
    <dsp:sp modelId="{A53B6C0F-6B57-4BB6-8D57-46F2A664CD0B}">
      <dsp:nvSpPr>
        <dsp:cNvPr id="0" name=""/>
        <dsp:cNvSpPr/>
      </dsp:nvSpPr>
      <dsp:spPr>
        <a:xfrm>
          <a:off x="0" y="4803755"/>
          <a:ext cx="666683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91592" rIns="5174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mrs_weasley,ginny, fred_george</a:t>
          </a:r>
        </a:p>
      </dsp:txBody>
      <dsp:txXfrm>
        <a:off x="0" y="4803755"/>
        <a:ext cx="6666833" cy="595350"/>
      </dsp:txXfrm>
    </dsp:sp>
    <dsp:sp modelId="{25F18989-FE54-4F9C-8582-9E99093ABF7E}">
      <dsp:nvSpPr>
        <dsp:cNvPr id="0" name=""/>
        <dsp:cNvSpPr/>
      </dsp:nvSpPr>
      <dsp:spPr>
        <a:xfrm>
          <a:off x="333341" y="4597115"/>
          <a:ext cx="4666783" cy="4132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Community 5</a:t>
          </a:r>
          <a:endParaRPr lang="en-US" sz="1400" kern="1200"/>
        </a:p>
      </dsp:txBody>
      <dsp:txXfrm>
        <a:off x="353516" y="4617290"/>
        <a:ext cx="4626433" cy="372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8D571-41A1-4040-BE03-A3165B54CC42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14E46-FF45-42CB-A452-C2481A188E1C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32432-6141-4B1F-A5C4-2546149EC63B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Measure of the linear relationship between two variables to quantify the strength and direction of the relationship between two continuous variables</a:t>
          </a:r>
        </a:p>
      </dsp:txBody>
      <dsp:txXfrm>
        <a:off x="1509882" y="708097"/>
        <a:ext cx="9005717" cy="1307257"/>
      </dsp:txXfrm>
    </dsp:sp>
    <dsp:sp modelId="{552D5889-63A9-4E91-86C4-EA5A00D01DC4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BFDF3-B07F-47B6-A35F-147BD7ED094B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709BB-D5A5-42DE-AAB6-74A9A4F7D781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 multilayer graphs it measures the similarity between the patterns of edges across different layers</a:t>
          </a:r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n.wikipedia.org/wiki/Kronecker_del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ynaud/python-louvai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Financial graphs on a dark display">
            <a:extLst>
              <a:ext uri="{FF2B5EF4-FFF2-40B4-BE49-F238E27FC236}">
                <a16:creationId xmlns:a16="http://schemas.microsoft.com/office/drawing/2014/main" id="{8054A98C-A02C-DC7E-E3C6-E064BF9FD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-2" b="-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  <a:ea typeface="+mj-lt"/>
                <a:cs typeface="+mj-lt"/>
              </a:rPr>
              <a:t>COMMUNITY DETECTION WITH MULTI-LAYERED GRAPHS USING SOCIAL NETWORK ANALYSIS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300">
                <a:solidFill>
                  <a:srgbClr val="FFFFFF"/>
                </a:solidFill>
                <a:cs typeface="Calibri"/>
              </a:rPr>
              <a:t>Presented By- Group 22</a:t>
            </a:r>
          </a:p>
          <a:p>
            <a:pPr algn="l"/>
            <a:r>
              <a:rPr lang="en-US" sz="1300">
                <a:solidFill>
                  <a:srgbClr val="FFFFFF"/>
                </a:solidFill>
                <a:cs typeface="Calibri"/>
              </a:rPr>
              <a:t>Dibya Kundu(13000119063)</a:t>
            </a:r>
          </a:p>
          <a:p>
            <a:pPr algn="l"/>
            <a:r>
              <a:rPr lang="en-US" sz="1300" err="1">
                <a:solidFill>
                  <a:srgbClr val="FFFFFF"/>
                </a:solidFill>
                <a:cs typeface="Calibri"/>
              </a:rPr>
              <a:t>Sayanta</a:t>
            </a:r>
            <a:r>
              <a:rPr lang="en-US" sz="1300">
                <a:solidFill>
                  <a:srgbClr val="FFFFFF"/>
                </a:solidFill>
                <a:cs typeface="Calibri"/>
              </a:rPr>
              <a:t> Kundu(13000119095)</a:t>
            </a:r>
          </a:p>
          <a:p>
            <a:pPr algn="l"/>
            <a:r>
              <a:rPr lang="en-US" sz="1300">
                <a:solidFill>
                  <a:srgbClr val="FFFFFF"/>
                </a:solidFill>
                <a:cs typeface="Calibri"/>
              </a:rPr>
              <a:t>Abhirup Ghosh(13000119097)</a:t>
            </a:r>
          </a:p>
          <a:p>
            <a:pPr algn="l"/>
            <a:r>
              <a:rPr lang="en-US" sz="1300">
                <a:solidFill>
                  <a:srgbClr val="FFFFFF"/>
                </a:solidFill>
                <a:cs typeface="Calibri"/>
              </a:rPr>
              <a:t>Anushka Das(</a:t>
            </a:r>
            <a:r>
              <a:rPr lang="en-US" sz="1300">
                <a:solidFill>
                  <a:srgbClr val="FFFFFF"/>
                </a:solidFill>
                <a:ea typeface="+mn-lt"/>
                <a:cs typeface="+mn-lt"/>
              </a:rPr>
              <a:t>13001619098</a:t>
            </a:r>
            <a:r>
              <a:rPr lang="en-US" sz="1300">
                <a:solidFill>
                  <a:srgbClr val="FFFFFF"/>
                </a:solidFill>
                <a:cs typeface="Calibri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43F8-2753-B8C0-744A-603C90A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56" y="28986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Visualization of Data- Example 1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1DE9C2-93AC-A8C0-C111-0B02B7C22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572" y="1863255"/>
            <a:ext cx="4332411" cy="3269486"/>
          </a:xfrm>
        </p:spPr>
      </p:pic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E2EF5A3F-A6EE-28C7-A306-7DDAE5F8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37" y="1800632"/>
            <a:ext cx="3589866" cy="3397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809BC-1F40-C6B2-4F64-85D7E631FB8F}"/>
              </a:ext>
            </a:extLst>
          </p:cNvPr>
          <p:cNvSpPr txBox="1"/>
          <p:nvPr/>
        </p:nvSpPr>
        <p:spPr>
          <a:xfrm>
            <a:off x="592666" y="1618074"/>
            <a:ext cx="175918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Edgelist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latin typeface="Consolas"/>
                <a:cs typeface="Calibri"/>
              </a:rPr>
              <a:t>[(1,2),(1,3),(1,4),(2,3),(2,4),(3,4),(5,6),(5,7),(5,8),(6,7),(6,8),(7,8),(4,5),(9,10),(9,11),(9,12),(10,11),(10,12),(11,12),(8,9)]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6AB527-D35F-517D-EFB9-931AB944DB58}"/>
              </a:ext>
            </a:extLst>
          </p:cNvPr>
          <p:cNvSpPr/>
          <p:nvPr/>
        </p:nvSpPr>
        <p:spPr>
          <a:xfrm>
            <a:off x="7206074" y="3405481"/>
            <a:ext cx="442148" cy="291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7A284-2637-8B47-6384-7D2F28A18652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5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5D66C-D19D-BE29-E1AD-D14FEBDA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Community Detection Algorithms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B33BE-2DF1-591C-A06F-D006B8938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Algorithms that divide networks into different communities with respect to different metrics.</a:t>
            </a:r>
          </a:p>
          <a:p>
            <a:r>
              <a:rPr lang="en-US" sz="2200">
                <a:cs typeface="Calibri"/>
              </a:rPr>
              <a:t>Girvan-Newman Algorithm: Detect communities using edge betweenness centrality</a:t>
            </a:r>
          </a:p>
          <a:p>
            <a:r>
              <a:rPr lang="en-US" sz="2200">
                <a:cs typeface="Calibri"/>
              </a:rPr>
              <a:t>Modularity Maximization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A3160-EB6D-9DB9-40D4-0EAB244DF7A8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54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5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9989A2-4220-C2ED-D3E3-1BA96D40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cs typeface="Calibri Light"/>
              </a:rPr>
              <a:t>Girvan-Newman Algorithm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986EEE5-8A04-260E-0F33-2CF4DFBDD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cs typeface="Calibri"/>
              </a:rPr>
              <a:t>Detects Communities based on edge betweenness centrality.</a:t>
            </a:r>
          </a:p>
          <a:p>
            <a:r>
              <a:rPr lang="en-US" sz="1800">
                <a:solidFill>
                  <a:schemeClr val="tx2"/>
                </a:solidFill>
                <a:cs typeface="Calibri"/>
              </a:rPr>
              <a:t>Betweenness Centrality is a measure to count the number of shortest paths passing through a vertex.</a:t>
            </a:r>
          </a:p>
          <a:p>
            <a:r>
              <a:rPr lang="en-US" sz="1800">
                <a:solidFill>
                  <a:schemeClr val="tx2"/>
                </a:solidFill>
                <a:cs typeface="Calibri"/>
              </a:rPr>
              <a:t>The algorithm is divided in 4 different steps:</a:t>
            </a: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For every edge in a graph, calculate the edge betweenness centrality.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Remove the edge with the highest betweenness centrality.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Calculate the betweenness centrality for every remaining edge.</a:t>
            </a: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Repeat steps 2-4 until there are no more edges left.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pPr marL="914400" lvl="1" indent="-457200">
              <a:buAutoNum type="arabicPeriod"/>
            </a:pPr>
            <a:endParaRPr lang="en-US" sz="1800">
              <a:solidFill>
                <a:schemeClr val="tx2"/>
              </a:solidFill>
              <a:cs typeface="Calibri"/>
            </a:endParaRPr>
          </a:p>
          <a:p>
            <a:pPr lvl="1"/>
            <a:endParaRPr lang="en-US" sz="1800">
              <a:solidFill>
                <a:schemeClr val="tx2"/>
              </a:solidFill>
              <a:cs typeface="Calibri"/>
            </a:endParaRPr>
          </a:p>
          <a:p>
            <a:pPr lvl="1"/>
            <a:endParaRPr lang="en-US" sz="1800">
              <a:solidFill>
                <a:schemeClr val="tx2"/>
              </a:solidFill>
              <a:cs typeface="Calibri"/>
            </a:endParaRPr>
          </a:p>
          <a:p>
            <a:pPr lvl="1"/>
            <a:endParaRPr lang="en-US" sz="1800">
              <a:solidFill>
                <a:schemeClr val="tx2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AAA7B-5C0F-3C18-5BA6-72AF5AE3C818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19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4647-DEEC-C15F-021A-F0260235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Girvan-Newman Algorithm (Cont.)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61018E0-1870-75A8-37BF-F719237C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81536"/>
            <a:ext cx="5181601" cy="1598109"/>
          </a:xfrm>
        </p:spPr>
      </p:pic>
      <p:pic>
        <p:nvPicPr>
          <p:cNvPr id="5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8B82AC6-34F1-DA06-3541-445D0816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" y="4210347"/>
            <a:ext cx="6731940" cy="2247306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67F0CBF-92BB-8EF9-3CF8-038D8185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770" y="4020172"/>
            <a:ext cx="5405496" cy="2270174"/>
          </a:xfrm>
          <a:prstGeom prst="rect">
            <a:avLst/>
          </a:prstGeom>
        </p:spPr>
      </p:pic>
      <p:pic>
        <p:nvPicPr>
          <p:cNvPr id="8" name="Picture 8" descr="Timeline&#10;&#10;Description automatically generated">
            <a:extLst>
              <a:ext uri="{FF2B5EF4-FFF2-40B4-BE49-F238E27FC236}">
                <a16:creationId xmlns:a16="http://schemas.microsoft.com/office/drawing/2014/main" id="{F87ACA54-C308-E698-1CAA-38CFBD16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85" y="2182674"/>
            <a:ext cx="4624681" cy="145783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85A791D-BBE1-633A-57A0-F7CC95734CC7}"/>
              </a:ext>
            </a:extLst>
          </p:cNvPr>
          <p:cNvSpPr/>
          <p:nvPr/>
        </p:nvSpPr>
        <p:spPr>
          <a:xfrm>
            <a:off x="3461925" y="3753555"/>
            <a:ext cx="225777" cy="404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BD863F-CE47-F615-3992-587D4237D523}"/>
              </a:ext>
            </a:extLst>
          </p:cNvPr>
          <p:cNvSpPr/>
          <p:nvPr/>
        </p:nvSpPr>
        <p:spPr>
          <a:xfrm>
            <a:off x="6622814" y="5127037"/>
            <a:ext cx="254000" cy="188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D90F854-6CEE-E67A-00CC-3B49ADC66F68}"/>
              </a:ext>
            </a:extLst>
          </p:cNvPr>
          <p:cNvSpPr/>
          <p:nvPr/>
        </p:nvSpPr>
        <p:spPr>
          <a:xfrm>
            <a:off x="9125184" y="3659481"/>
            <a:ext cx="329259" cy="479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B3E02-0E80-DBD6-F3CE-35432D31BEFF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64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C007-98BF-175C-BB74-A05CFCB4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Modularity Maximization (For Unweighted networks)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0470-75C7-BAB3-EF9E-7B77BDCE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cs typeface="Calibri"/>
              </a:rPr>
              <a:t>Modularity</a:t>
            </a:r>
            <a:r>
              <a:rPr lang="en-US" sz="2400" dirty="0">
                <a:ea typeface="+mn-lt"/>
                <a:cs typeface="+mn-lt"/>
              </a:rPr>
              <a:t> is a measure of the structure of networks or graphs which measures the strength of division of a network into modules by considering the degree distribution</a:t>
            </a:r>
          </a:p>
          <a:p>
            <a:r>
              <a:rPr lang="en-US" sz="2400" dirty="0">
                <a:cs typeface="Calibri" panose="020F0502020204030204"/>
              </a:rPr>
              <a:t>Strength of a community C: </a:t>
            </a:r>
          </a:p>
          <a:p>
            <a:endParaRPr lang="en-US" sz="2400">
              <a:cs typeface="Calibri" panose="020F0502020204030204"/>
            </a:endParaRPr>
          </a:p>
          <a:p>
            <a:endParaRPr lang="en-US" sz="2400">
              <a:cs typeface="Calibri" panose="020F0502020204030204"/>
            </a:endParaRPr>
          </a:p>
          <a:p>
            <a:r>
              <a:rPr lang="en-US" sz="2400" dirty="0">
                <a:cs typeface="Calibri" panose="020F0502020204030204"/>
              </a:rPr>
              <a:t>For a network with S communities and a total number of s edges, the modularity will be:</a:t>
            </a:r>
          </a:p>
          <a:p>
            <a:endParaRPr lang="en-US">
              <a:cs typeface="Calibri" panose="020F0502020204030204"/>
            </a:endParaRPr>
          </a:p>
          <a:p>
            <a:pPr>
              <a:buFont typeface="Arial"/>
            </a:pPr>
            <a:r>
              <a:rPr lang="en-US" dirty="0">
                <a:cs typeface="Calibri" panose="020F0502020204030204"/>
              </a:rPr>
              <a:t>m is the total number of edges present in the graph, k</a:t>
            </a:r>
            <a:r>
              <a:rPr lang="en-US" baseline="-25000" dirty="0">
                <a:cs typeface="Calibri" panose="020F0502020204030204"/>
              </a:rPr>
              <a:t>i </a:t>
            </a:r>
            <a:r>
              <a:rPr lang="en-US" dirty="0">
                <a:cs typeface="Calibri" panose="020F0502020204030204"/>
              </a:rPr>
              <a:t>is the degree of the node </a:t>
            </a:r>
            <a:r>
              <a:rPr lang="en-US" dirty="0" err="1">
                <a:cs typeface="Calibri" panose="020F0502020204030204"/>
              </a:rPr>
              <a:t>i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A</a:t>
            </a:r>
            <a:r>
              <a:rPr lang="en-US" baseline="-25000" dirty="0" err="1">
                <a:cs typeface="Calibri" panose="020F0502020204030204"/>
              </a:rPr>
              <a:t>i,j</a:t>
            </a:r>
            <a:r>
              <a:rPr lang="en-US" dirty="0">
                <a:cs typeface="Calibri" panose="020F0502020204030204"/>
              </a:rPr>
              <a:t> is 1 if there is an edge between </a:t>
            </a:r>
            <a:r>
              <a:rPr lang="en-US" dirty="0" err="1">
                <a:cs typeface="Calibri" panose="020F0502020204030204"/>
              </a:rPr>
              <a:t>i</a:t>
            </a:r>
            <a:r>
              <a:rPr lang="en-US" dirty="0">
                <a:cs typeface="Calibri" panose="020F0502020204030204"/>
              </a:rPr>
              <a:t> and j else 0. </a:t>
            </a:r>
            <a:endParaRPr lang="en-US" baseline="-25000" dirty="0">
              <a:cs typeface="Calibri" panose="020F0502020204030204"/>
            </a:endParaRPr>
          </a:p>
        </p:txBody>
      </p:sp>
      <p:pic>
        <p:nvPicPr>
          <p:cNvPr id="5" name="Picture 5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8CB349D2-1FEB-EE2F-9485-EE012C97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63" y="3196206"/>
            <a:ext cx="1924756" cy="813665"/>
          </a:xfrm>
          <a:prstGeom prst="rect">
            <a:avLst/>
          </a:prstGeom>
        </p:spPr>
      </p:pic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6C56EA4-8E5C-5AAE-92BB-1804CDFC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64" y="4668502"/>
            <a:ext cx="2225794" cy="653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0E884F-FF5D-6B22-2CA7-8DFCCB56A76C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35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C2ED-B342-CBB8-7FC2-A96D2809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Modularity Maximization(cont.)</a:t>
            </a:r>
            <a:endParaRPr lang="en-US"/>
          </a:p>
        </p:txBody>
      </p:sp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E36F95D-766F-CD22-6478-BAB08101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87" y="2524860"/>
            <a:ext cx="4050477" cy="2313164"/>
          </a:xfr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A83E4E2-772B-C15E-D249-A282B4CF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26" y="1455897"/>
            <a:ext cx="3627496" cy="228109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140C6A8-0E25-C308-9E1E-CF04FD383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52" y="4193542"/>
            <a:ext cx="3956755" cy="24032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ABACDC-67A2-2443-E7A2-0F892752C912}"/>
              </a:ext>
            </a:extLst>
          </p:cNvPr>
          <p:cNvCxnSpPr/>
          <p:nvPr/>
        </p:nvCxnSpPr>
        <p:spPr>
          <a:xfrm>
            <a:off x="5036726" y="3827874"/>
            <a:ext cx="1497658" cy="120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F42D8F-3181-716C-1DA0-FEFAFB6C93A5}"/>
              </a:ext>
            </a:extLst>
          </p:cNvPr>
          <p:cNvCxnSpPr/>
          <p:nvPr/>
        </p:nvCxnSpPr>
        <p:spPr>
          <a:xfrm flipV="1">
            <a:off x="4850342" y="2392187"/>
            <a:ext cx="1638770" cy="83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BBB8E8-217A-B4F4-D3A7-8C4CC3A81DA3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55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2343-8B26-1BEE-3B63-70D0E3B1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ea typeface="+mj-lt"/>
                <a:cs typeface="+mj-lt"/>
              </a:rPr>
              <a:t>Modularity Maximization(cont.)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44D6-6A4D-F520-6398-E89B00A3A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tx2"/>
                </a:solidFill>
                <a:cs typeface="Calibri"/>
              </a:rPr>
              <a:t>Modularity for community 1 [1,4,5,7]</a:t>
            </a:r>
          </a:p>
          <a:p>
            <a:pPr marL="0" indent="0">
              <a:buNone/>
            </a:pPr>
            <a:r>
              <a:rPr lang="en-US" sz="1700">
                <a:solidFill>
                  <a:schemeClr val="tx2"/>
                </a:solidFill>
                <a:cs typeface="Calibri"/>
              </a:rPr>
              <a:t>= m(1,4) + m(4,5) + m(5,7) + m(1,5)+m(1,7)+m(4,7)</a:t>
            </a:r>
          </a:p>
          <a:p>
            <a:pPr marL="0" indent="0">
              <a:buNone/>
            </a:pPr>
            <a:r>
              <a:rPr lang="en-US" sz="1700">
                <a:solidFill>
                  <a:schemeClr val="tx2"/>
                </a:solidFill>
                <a:cs typeface="Calibri"/>
              </a:rPr>
              <a:t>= 0.6+0.33+0.5-0.5-0.3-0.4</a:t>
            </a:r>
          </a:p>
          <a:p>
            <a:pPr marL="0" indent="0">
              <a:buNone/>
            </a:pPr>
            <a:r>
              <a:rPr lang="en-US" sz="1700">
                <a:solidFill>
                  <a:schemeClr val="tx2"/>
                </a:solidFill>
                <a:cs typeface="Calibri"/>
              </a:rPr>
              <a:t>= 0.23</a:t>
            </a:r>
          </a:p>
          <a:p>
            <a:pPr marL="457200" indent="-457200"/>
            <a:r>
              <a:rPr lang="en-US" sz="1700">
                <a:solidFill>
                  <a:schemeClr val="tx2"/>
                </a:solidFill>
                <a:cs typeface="Calibri"/>
              </a:rPr>
              <a:t>Modularity for community 2[2,3,6,8]</a:t>
            </a:r>
          </a:p>
          <a:p>
            <a:pPr marL="0" indent="0">
              <a:buNone/>
            </a:pPr>
            <a:r>
              <a:rPr lang="en-US" sz="1700">
                <a:solidFill>
                  <a:schemeClr val="tx2"/>
                </a:solidFill>
                <a:cs typeface="Calibri"/>
              </a:rPr>
              <a:t>= 0.6+0.5+0.5-0.3-0.67-0.4</a:t>
            </a:r>
          </a:p>
          <a:p>
            <a:pPr marL="0" indent="0">
              <a:buNone/>
            </a:pPr>
            <a:r>
              <a:rPr lang="en-US" sz="1700">
                <a:solidFill>
                  <a:schemeClr val="tx2"/>
                </a:solidFill>
                <a:cs typeface="Calibri"/>
              </a:rPr>
              <a:t>=0.23</a:t>
            </a:r>
          </a:p>
          <a:p>
            <a:pPr marL="457200" indent="-457200"/>
            <a:r>
              <a:rPr lang="en-US" sz="1700">
                <a:solidFill>
                  <a:schemeClr val="tx2"/>
                </a:solidFill>
                <a:cs typeface="Calibri"/>
              </a:rPr>
              <a:t>Total modularity for network with the 2 communities are = 0.46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82BC7CC-5F0B-4B10-E28D-9BB56FEC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585969"/>
            <a:ext cx="4142232" cy="2609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1F444-A50F-FA79-870F-535DBDEBF5DE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85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6378C-C6A6-C251-C3F2-BC3F5C72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cs typeface="Calibri Light"/>
              </a:rPr>
              <a:t>Modularity Maximization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CA31-2D9D-DE28-7D93-DF4D1386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>
                <a:solidFill>
                  <a:schemeClr val="tx2"/>
                </a:solidFill>
                <a:ea typeface="+mn-lt"/>
                <a:cs typeface="+mn-lt"/>
              </a:rPr>
              <a:t>Modularity for community 1 [1,2,3,4]</a:t>
            </a:r>
          </a:p>
          <a:p>
            <a:pPr marL="0" indent="0">
              <a:buNone/>
            </a:pPr>
            <a:r>
              <a:rPr lang="en-US" sz="1500">
                <a:solidFill>
                  <a:schemeClr val="tx2"/>
                </a:solidFill>
                <a:cs typeface="Calibri"/>
              </a:rPr>
              <a:t>=m(1,2)+m(1,3)+m(1,4)+m(2,3)</a:t>
            </a:r>
          </a:p>
          <a:p>
            <a:pPr marL="0" indent="0">
              <a:buNone/>
            </a:pPr>
            <a:r>
              <a:rPr lang="en-US" sz="1500">
                <a:solidFill>
                  <a:schemeClr val="tx2"/>
                </a:solidFill>
                <a:cs typeface="Calibri"/>
              </a:rPr>
              <a:t>+m(3,4)+m(2,4)</a:t>
            </a:r>
          </a:p>
          <a:p>
            <a:pPr marL="0" indent="0">
              <a:buNone/>
            </a:pPr>
            <a:r>
              <a:rPr lang="en-US" sz="1500">
                <a:solidFill>
                  <a:schemeClr val="tx2"/>
                </a:solidFill>
                <a:cs typeface="Calibri"/>
              </a:rPr>
              <a:t>=</a:t>
            </a:r>
            <a:r>
              <a:rPr lang="en-US" sz="1500">
                <a:solidFill>
                  <a:schemeClr val="tx2"/>
                </a:solidFill>
                <a:ea typeface="+mn-lt"/>
                <a:cs typeface="+mn-lt"/>
              </a:rPr>
              <a:t>0.7+0.6+0.6+0.7+0.47-0.4</a:t>
            </a:r>
          </a:p>
          <a:p>
            <a:pPr marL="0" indent="0">
              <a:buNone/>
            </a:pPr>
            <a:r>
              <a:rPr lang="en-US" sz="1500">
                <a:solidFill>
                  <a:schemeClr val="tx2"/>
                </a:solidFill>
                <a:cs typeface="Calibri"/>
              </a:rPr>
              <a:t>=2.67</a:t>
            </a:r>
          </a:p>
          <a:p>
            <a:pPr marL="457200" indent="-457200"/>
            <a:r>
              <a:rPr lang="en-US" sz="1500">
                <a:solidFill>
                  <a:schemeClr val="tx2"/>
                </a:solidFill>
                <a:cs typeface="Calibri"/>
              </a:rPr>
              <a:t>Modularity for community 2[5,6,7,8]</a:t>
            </a:r>
          </a:p>
          <a:p>
            <a:pPr marL="0" indent="0">
              <a:buNone/>
            </a:pPr>
            <a:r>
              <a:rPr lang="en-US" sz="1500">
                <a:solidFill>
                  <a:schemeClr val="tx2"/>
                </a:solidFill>
                <a:cs typeface="Calibri"/>
              </a:rPr>
              <a:t>= 2.87</a:t>
            </a:r>
          </a:p>
          <a:p>
            <a:pPr marL="457200" indent="-457200"/>
            <a:r>
              <a:rPr lang="en-US" sz="1500">
                <a:solidFill>
                  <a:schemeClr val="tx2"/>
                </a:solidFill>
                <a:cs typeface="Calibri"/>
              </a:rPr>
              <a:t>Total modularity of the network = 5.54</a:t>
            </a:r>
          </a:p>
          <a:p>
            <a:pPr marL="457200" indent="-457200"/>
            <a:r>
              <a:rPr lang="en-US" sz="1500">
                <a:solidFill>
                  <a:schemeClr val="tx2"/>
                </a:solidFill>
                <a:cs typeface="Calibri"/>
              </a:rPr>
              <a:t>We can come to conclusion that this division is more effective than the previous one.</a:t>
            </a:r>
          </a:p>
        </p:txBody>
      </p:sp>
      <p:grpSp>
        <p:nvGrpSpPr>
          <p:cNvPr id="28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A4394E13-655B-8B02-5B38-8B23704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632569"/>
            <a:ext cx="4142232" cy="2516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D0757-1CAA-88FC-0B6F-451074D9EEBD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485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E5D82-38DE-13F8-6089-3DCCECF1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6" y="412048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  <a:cs typeface="Calibri Light"/>
              </a:rPr>
              <a:t>Modularity Maximization(Cont.)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52B85-723D-0475-B737-95E5EDBFC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26" y="2201600"/>
            <a:ext cx="9833548" cy="29455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cs typeface="Calibri"/>
              </a:rPr>
              <a:t>Algorithm: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Step 1: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 Assign each node to a community Of its own. Hence we Start with N communities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pPr lvl="1"/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Step 2: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 Inspect each pair Of communities connected by at least one link and compute the modularity variation obtained if we merge these two communities.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Step 3: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 Identify the community pairs for which ΔM is the largest and merge them. Note that modularity of a particular partition is always calculated from the full topology of the network.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Step 4: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 Repeat step 2 until all nodes are merged into a single community,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Step 5: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 Record for each step and select the partition for which the modularity is maximal.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6C0E5-E7FE-CE11-FBB4-385F32ACA049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81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8688E-469E-99F2-0ACE-AF3A35B1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GB" sz="3600" b="1">
                <a:solidFill>
                  <a:schemeClr val="tx2"/>
                </a:solidFill>
                <a:ea typeface="+mj-lt"/>
                <a:cs typeface="+mj-lt"/>
              </a:rPr>
              <a:t>Louvain Algorithm for weighted graphs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21A2-F277-F10C-C91F-FF7BC3D7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700">
                <a:solidFill>
                  <a:schemeClr val="tx2"/>
                </a:solidFill>
                <a:ea typeface="+mn-lt"/>
                <a:cs typeface="+mn-lt"/>
              </a:rPr>
              <a:t>The Louvain algorithm is used for community detection in weighted graphs.</a:t>
            </a:r>
            <a:endParaRPr lang="en-GB" sz="1700">
              <a:solidFill>
                <a:schemeClr val="tx2"/>
              </a:solidFill>
              <a:cs typeface="Calibri" panose="020F0502020204030204"/>
            </a:endParaRPr>
          </a:p>
          <a:p>
            <a:r>
              <a:rPr lang="en-GB" sz="1700">
                <a:solidFill>
                  <a:schemeClr val="tx2"/>
                </a:solidFill>
                <a:ea typeface="+mn-lt"/>
                <a:cs typeface="+mn-lt"/>
              </a:rPr>
              <a:t>It starts by assigning each node to its own community.</a:t>
            </a:r>
            <a:endParaRPr lang="en-GB" sz="1700">
              <a:solidFill>
                <a:schemeClr val="tx2"/>
              </a:solidFill>
              <a:cs typeface="Calibri"/>
            </a:endParaRPr>
          </a:p>
          <a:p>
            <a:r>
              <a:rPr lang="en-GB" sz="1700">
                <a:solidFill>
                  <a:schemeClr val="tx2"/>
                </a:solidFill>
                <a:ea typeface="+mn-lt"/>
                <a:cs typeface="+mn-lt"/>
              </a:rPr>
              <a:t>The algorithm iteratively merges communities to maximize the modularity of the graph.</a:t>
            </a:r>
            <a:endParaRPr lang="en-GB" sz="1700">
              <a:solidFill>
                <a:schemeClr val="tx2"/>
              </a:solidFill>
              <a:cs typeface="Calibri"/>
            </a:endParaRPr>
          </a:p>
          <a:p>
            <a:r>
              <a:rPr lang="en-GB" sz="1700">
                <a:solidFill>
                  <a:schemeClr val="tx2"/>
                </a:solidFill>
                <a:ea typeface="+mn-lt"/>
                <a:cs typeface="+mn-lt"/>
              </a:rPr>
              <a:t>The modularity gain of moving a node to a community is calculated based on the difference in modularity before and after the move.</a:t>
            </a:r>
          </a:p>
          <a:p>
            <a:r>
              <a:rPr lang="en-GB" sz="1700">
                <a:solidFill>
                  <a:schemeClr val="tx2"/>
                </a:solidFill>
                <a:cs typeface="Calibri"/>
              </a:rPr>
              <a:t>The modularity of a graph measures the quality of the community structure.</a:t>
            </a:r>
            <a:endParaRPr lang="en-US" sz="170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iPod&#10;&#10;Description automatically generated">
            <a:extLst>
              <a:ext uri="{FF2B5EF4-FFF2-40B4-BE49-F238E27FC236}">
                <a16:creationId xmlns:a16="http://schemas.microsoft.com/office/drawing/2014/main" id="{55A37AA0-A651-EA7D-5F03-4C9F5896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345401"/>
            <a:ext cx="4142232" cy="309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0456-D1AC-24E8-4827-D5FF25B1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Problem Statement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A6B48-B516-8711-F90A-CD99BDB387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83AF214-B4DD-D124-7DCA-2234FE1541C3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87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C78803-BD70-E060-4270-6DA7A067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b="1">
                <a:solidFill>
                  <a:schemeClr val="tx2"/>
                </a:solidFill>
                <a:ea typeface="+mj-lt"/>
                <a:cs typeface="+mj-lt"/>
              </a:rPr>
              <a:t>Louvain Algorithm for weighted graphs(Cont.)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D302-61DA-0950-5B08-4E1F22FB6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800">
                <a:solidFill>
                  <a:schemeClr val="tx2"/>
                </a:solidFill>
                <a:cs typeface="Calibri"/>
              </a:rPr>
              <a:t>The algorithm terminates when no more communities can be merged without decreasing the modularity.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r>
              <a:rPr lang="en-GB" sz="1800">
                <a:solidFill>
                  <a:schemeClr val="tx2"/>
                </a:solidFill>
                <a:cs typeface="Calibri"/>
              </a:rPr>
              <a:t>The final communities identified by the algorithm are the output.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r>
              <a:rPr lang="en-GB" sz="1800">
                <a:solidFill>
                  <a:schemeClr val="tx2"/>
                </a:solidFill>
                <a:cs typeface="Calibri"/>
              </a:rPr>
              <a:t>The Louvain algorithm is efficient and capable of handling large graphs with millions of nodes and edges.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r>
              <a:rPr lang="en-GB" sz="1800">
                <a:solidFill>
                  <a:schemeClr val="tx2"/>
                </a:solidFill>
                <a:cs typeface="Calibri"/>
              </a:rPr>
              <a:t>It is a heuristic algorithm, so it may not always find the optimal solution.</a:t>
            </a:r>
            <a:endParaRPr lang="en-GB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50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3819-BD21-DEF4-93C6-A28AF408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tx2"/>
                </a:solidFill>
                <a:cs typeface="Calibri Light"/>
              </a:rPr>
              <a:t>Louvain Algorithm for weighted graphs(Cont.)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FF2B-B9FE-6F59-EAF9-6D6469F18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solidFill>
                  <a:srgbClr val="202122"/>
                </a:solidFill>
                <a:ea typeface="+mn-lt"/>
                <a:cs typeface="+mn-lt"/>
              </a:rPr>
              <a:t>For a weighted graph, modularity is defined as:</a:t>
            </a:r>
            <a:endParaRPr lang="en-GB" sz="2400" b="1" dirty="0">
              <a:solidFill>
                <a:schemeClr val="tx2"/>
              </a:solidFill>
              <a:latin typeface="Calibri Light"/>
              <a:cs typeface="Calibri Light"/>
            </a:endParaRPr>
          </a:p>
          <a:p>
            <a:endParaRPr lang="en-GB" dirty="0">
              <a:solidFill>
                <a:srgbClr val="202122"/>
              </a:solidFill>
              <a:cs typeface="Calibri"/>
            </a:endParaRPr>
          </a:p>
          <a:p>
            <a:endParaRPr lang="en-GB" sz="1200" dirty="0">
              <a:solidFill>
                <a:srgbClr val="202122"/>
              </a:solidFill>
              <a:latin typeface="Calibri" panose="020F0502020204030204"/>
              <a:cs typeface="Calibri"/>
            </a:endParaRPr>
          </a:p>
          <a:p>
            <a:endParaRPr lang="en-GB" sz="1200" dirty="0">
              <a:solidFill>
                <a:srgbClr val="202122"/>
              </a:solidFill>
              <a:ea typeface="+mn-lt"/>
              <a:cs typeface="+mn-lt"/>
            </a:endParaRPr>
          </a:p>
          <a:p>
            <a:r>
              <a:rPr lang="en-GB" sz="2400" err="1">
                <a:solidFill>
                  <a:srgbClr val="202122"/>
                </a:solidFill>
                <a:latin typeface="Calibri" panose="020F0502020204030204"/>
                <a:cs typeface="Calibri"/>
              </a:rPr>
              <a:t>A</a:t>
            </a:r>
            <a:r>
              <a:rPr lang="en-GB" sz="2400" baseline="-25000" err="1">
                <a:solidFill>
                  <a:srgbClr val="202122"/>
                </a:solidFill>
                <a:latin typeface="Calibri" panose="020F0502020204030204"/>
                <a:cs typeface="Calibri"/>
              </a:rPr>
              <a:t>i,j</a:t>
            </a:r>
            <a:r>
              <a:rPr lang="en-GB" sz="2400" dirty="0">
                <a:solidFill>
                  <a:srgbClr val="202122"/>
                </a:solidFill>
                <a:latin typeface="Calibri" panose="020F0502020204030204"/>
                <a:cs typeface="Calibri"/>
              </a:rPr>
              <a:t> </a:t>
            </a:r>
            <a:r>
              <a:rPr lang="en-GB" sz="2400" dirty="0">
                <a:ea typeface="+mn-lt"/>
                <a:cs typeface="+mn-lt"/>
              </a:rPr>
              <a:t>represents the edge weight between nodes </a:t>
            </a:r>
            <a:r>
              <a:rPr lang="en-GB" sz="2400" err="1">
                <a:ea typeface="+mn-lt"/>
                <a:cs typeface="+mn-lt"/>
              </a:rPr>
              <a:t>i</a:t>
            </a:r>
            <a:r>
              <a:rPr lang="en-GB" sz="2400" dirty="0">
                <a:ea typeface="+mn-lt"/>
                <a:cs typeface="+mn-lt"/>
              </a:rPr>
              <a:t> and j. </a:t>
            </a:r>
          </a:p>
          <a:p>
            <a:r>
              <a:rPr lang="en-GB" sz="2400" dirty="0">
                <a:ea typeface="+mn-lt"/>
                <a:cs typeface="+mn-lt"/>
              </a:rPr>
              <a:t> k</a:t>
            </a:r>
            <a:r>
              <a:rPr lang="en-GB" sz="2400" baseline="-25000" dirty="0">
                <a:ea typeface="+mn-lt"/>
                <a:cs typeface="+mn-lt"/>
              </a:rPr>
              <a:t>i</a:t>
            </a:r>
            <a:r>
              <a:rPr lang="en-GB" sz="2400" dirty="0">
                <a:ea typeface="+mn-lt"/>
                <a:cs typeface="+mn-lt"/>
              </a:rPr>
              <a:t> and </a:t>
            </a:r>
            <a:r>
              <a:rPr lang="en-GB" sz="2400" dirty="0" err="1">
                <a:ea typeface="+mn-lt"/>
                <a:cs typeface="+mn-lt"/>
              </a:rPr>
              <a:t>k</a:t>
            </a:r>
            <a:r>
              <a:rPr lang="en-GB" sz="2400" baseline="-25000" dirty="0" err="1">
                <a:ea typeface="+mn-lt"/>
                <a:cs typeface="+mn-lt"/>
              </a:rPr>
              <a:t>j</a:t>
            </a:r>
            <a:r>
              <a:rPr lang="en-GB" sz="2400" dirty="0">
                <a:ea typeface="+mn-lt"/>
                <a:cs typeface="+mn-lt"/>
              </a:rPr>
              <a:t> are the sum of the weights of the edges attached to nodes </a:t>
            </a:r>
            <a:r>
              <a:rPr lang="en-GB" sz="2400" dirty="0" err="1">
                <a:ea typeface="+mn-lt"/>
                <a:cs typeface="+mn-lt"/>
              </a:rPr>
              <a:t>i</a:t>
            </a:r>
            <a:r>
              <a:rPr lang="en-GB" sz="2400" dirty="0">
                <a:ea typeface="+mn-lt"/>
                <a:cs typeface="+mn-lt"/>
              </a:rPr>
              <a:t> and j, respectively</a:t>
            </a:r>
          </a:p>
          <a:p>
            <a:r>
              <a:rPr lang="en-GB" sz="2400" dirty="0">
                <a:ea typeface="+mn-lt"/>
                <a:cs typeface="+mn-lt"/>
              </a:rPr>
              <a:t>m is the sum of all of the edge weights in the graph</a:t>
            </a:r>
          </a:p>
          <a:p>
            <a:r>
              <a:rPr lang="en-GB" sz="2400" dirty="0">
                <a:ea typeface="+mn-lt"/>
                <a:cs typeface="+mn-lt"/>
              </a:rPr>
              <a:t> c</a:t>
            </a:r>
            <a:r>
              <a:rPr lang="en-GB" sz="2400" baseline="-25000" dirty="0">
                <a:ea typeface="+mn-lt"/>
                <a:cs typeface="+mn-lt"/>
              </a:rPr>
              <a:t>i</a:t>
            </a:r>
            <a:r>
              <a:rPr lang="en-GB" sz="2400" dirty="0">
                <a:ea typeface="+mn-lt"/>
                <a:cs typeface="+mn-lt"/>
              </a:rPr>
              <a:t> and </a:t>
            </a:r>
            <a:r>
              <a:rPr lang="en-GB" sz="2400" dirty="0" err="1">
                <a:ea typeface="+mn-lt"/>
                <a:cs typeface="+mn-lt"/>
              </a:rPr>
              <a:t>c</a:t>
            </a:r>
            <a:r>
              <a:rPr lang="en-GB" sz="2400" baseline="-25000" dirty="0" err="1">
                <a:ea typeface="+mn-lt"/>
                <a:cs typeface="+mn-lt"/>
              </a:rPr>
              <a:t>j</a:t>
            </a:r>
            <a:r>
              <a:rPr lang="en-GB" sz="2400" dirty="0">
                <a:ea typeface="+mn-lt"/>
                <a:cs typeface="+mn-lt"/>
              </a:rPr>
              <a:t> are the communities of the nodes</a:t>
            </a:r>
          </a:p>
          <a:p>
            <a:r>
              <a:rPr lang="en-GB" sz="2400" dirty="0">
                <a:ea typeface="+mn-lt"/>
                <a:cs typeface="+mn-lt"/>
              </a:rPr>
              <a:t>6efeefe is </a:t>
            </a:r>
            <a:r>
              <a:rPr lang="en-GB" sz="2400" dirty="0">
                <a:ea typeface="+mn-lt"/>
                <a:cs typeface="+mn-lt"/>
                <a:hlinkClick r:id="rId2"/>
              </a:rPr>
              <a:t>Kronecker delta function</a:t>
            </a:r>
            <a:endParaRPr lang="en-GB" sz="2400" dirty="0">
              <a:ea typeface="+mn-lt"/>
              <a:cs typeface="+mn-lt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489E889-C5AE-E1BD-8CAE-960D5292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97" y="2248687"/>
            <a:ext cx="4246605" cy="9807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367B9B4-29BE-8589-3FC6-D33101C7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14" y="5578303"/>
            <a:ext cx="1039511" cy="4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02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7CF4-1487-B0A2-A2FB-BEA5127F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>
                <a:solidFill>
                  <a:schemeClr val="tx2"/>
                </a:solidFill>
                <a:cs typeface="Calibri Light"/>
              </a:rPr>
              <a:t>Louvain Algorithm for weighted graphs(Cont.)</a:t>
            </a:r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0C8F75-0764-40EC-45AF-EB757A056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61" y="1926389"/>
            <a:ext cx="5180827" cy="4015945"/>
          </a:xfr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2425290B-F1B2-39D1-A41F-194765BC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30" y="1810376"/>
            <a:ext cx="5235145" cy="41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A51-F0CB-0510-EA1E-D5771B82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tx2"/>
                </a:solidFill>
                <a:cs typeface="Calibri Light"/>
              </a:rPr>
              <a:t>Louvain Algorithm for weighted graphs(Cont.)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58E6A3C-AD52-628F-6AE3-124D68A2B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062" y="1696372"/>
            <a:ext cx="5255740" cy="4002302"/>
          </a:xfr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AEB8954-F452-E762-7CDA-6F4A0400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589" y="1580136"/>
            <a:ext cx="5214551" cy="3986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CD196-52C7-856F-DA18-306CF8DFB083}"/>
              </a:ext>
            </a:extLst>
          </p:cNvPr>
          <p:cNvSpPr txBox="1"/>
          <p:nvPr/>
        </p:nvSpPr>
        <p:spPr>
          <a:xfrm>
            <a:off x="1534296" y="5797378"/>
            <a:ext cx="4469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Communities : </a:t>
            </a:r>
          </a:p>
          <a:p>
            <a:r>
              <a:rPr lang="en-US" dirty="0">
                <a:cs typeface="Calibri"/>
              </a:rPr>
              <a:t>(1,2,3,4), (5,6,7,8), (9,10,11,12)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0693B-EDC2-2088-1BE0-E2285802DBC5}"/>
              </a:ext>
            </a:extLst>
          </p:cNvPr>
          <p:cNvSpPr txBox="1"/>
          <p:nvPr/>
        </p:nvSpPr>
        <p:spPr>
          <a:xfrm>
            <a:off x="6930079" y="5694405"/>
            <a:ext cx="4469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Communities : </a:t>
            </a:r>
          </a:p>
          <a:p>
            <a:r>
              <a:rPr lang="en-US" dirty="0">
                <a:cs typeface="Calibri"/>
              </a:rPr>
              <a:t>(1,2,3), (4,5), (6,7,8), (9,10,11,12)</a:t>
            </a:r>
          </a:p>
        </p:txBody>
      </p:sp>
    </p:spTree>
    <p:extLst>
      <p:ext uri="{BB962C8B-B14F-4D97-AF65-F5344CB8AC3E}">
        <p14:creationId xmlns:p14="http://schemas.microsoft.com/office/powerpoint/2010/main" val="251776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895F-1F58-8AD5-1C4C-8DAF74E8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>
                <a:cs typeface="Calibri Light"/>
              </a:rPr>
              <a:t>Dataset Preparation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A71715-3B62-6D7F-CA88-1C7020F97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75747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77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996C-9C0B-DEFE-F110-71296591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200" b="1" dirty="0">
                <a:cs typeface="Calibri Light"/>
              </a:rPr>
              <a:t>Dataset Preparation – Total interactions in movie</a:t>
            </a:r>
            <a:endParaRPr lang="en-US" dirty="0"/>
          </a:p>
        </p:txBody>
      </p:sp>
      <p:pic>
        <p:nvPicPr>
          <p:cNvPr id="4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F24B15B2-F874-EC69-304E-8DE4BEB7C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331" y="1691760"/>
            <a:ext cx="4351338" cy="4351338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C5DB5F7-6264-2B14-8120-DE097F5F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40" y="1663569"/>
            <a:ext cx="4421659" cy="43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9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ABF8B-9723-0A37-1423-2A4571DD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Test Results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5108F69-2647-AA94-299A-AEF4BA739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22441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585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3BF85-448B-D593-CA13-5A6E9E24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Results and Analysis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47B6F3C-09AB-0351-1E0F-22182688FEA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7571" r="17470"/>
          <a:stretch/>
        </p:blipFill>
        <p:spPr>
          <a:xfrm>
            <a:off x="2228199" y="1665484"/>
            <a:ext cx="6552101" cy="4061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0AC32-EEF0-809E-23E9-0B5BFA43553C}"/>
              </a:ext>
            </a:extLst>
          </p:cNvPr>
          <p:cNvSpPr txBox="1"/>
          <p:nvPr/>
        </p:nvSpPr>
        <p:spPr>
          <a:xfrm>
            <a:off x="2427111" y="5983111"/>
            <a:ext cx="733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Graph structure from the movie before detecting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9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CECB-798D-455C-93B1-D5C46A64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b="1" dirty="0">
                <a:cs typeface="Calibri Light"/>
              </a:rPr>
              <a:t>Test Results and Analysis</a:t>
            </a:r>
            <a:endParaRPr lang="en-US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32ADF2B-18E7-DC04-0DD3-5BA57F0B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62" y="1572013"/>
            <a:ext cx="7882822" cy="4034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3E8FC-E294-8C54-2C72-791853027061}"/>
              </a:ext>
            </a:extLst>
          </p:cNvPr>
          <p:cNvSpPr txBox="1"/>
          <p:nvPr/>
        </p:nvSpPr>
        <p:spPr>
          <a:xfrm>
            <a:off x="2746963" y="6058370"/>
            <a:ext cx="733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Graph structure from the movie after detecting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25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57C3C-E039-D866-64C7-1B927020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Results and Analysis</a:t>
            </a:r>
            <a:endParaRPr lang="en-US" sz="40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Picture 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6DD859DD-FBB0-E83B-DFC3-EA49CE28596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2538" b="2538"/>
          <a:stretch/>
        </p:blipFill>
        <p:spPr>
          <a:xfrm>
            <a:off x="788086" y="2181426"/>
            <a:ext cx="5058749" cy="399763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908E84-E1F0-06F8-5412-B2120BE1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717204" cy="399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5FF695-FF98-1408-B9C0-158F5C5CB910}"/>
              </a:ext>
            </a:extLst>
          </p:cNvPr>
          <p:cNvSpPr txBox="1"/>
          <p:nvPr/>
        </p:nvSpPr>
        <p:spPr>
          <a:xfrm>
            <a:off x="1260592" y="6105407"/>
            <a:ext cx="3960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Plain graph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B78CA-DBA4-0282-1C42-8EE03866D35D}"/>
              </a:ext>
            </a:extLst>
          </p:cNvPr>
          <p:cNvSpPr txBox="1"/>
          <p:nvPr/>
        </p:nvSpPr>
        <p:spPr>
          <a:xfrm>
            <a:off x="6810963" y="6143036"/>
            <a:ext cx="4684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Graph with detected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0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26F6-EF4F-DC93-9929-FC4703D6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Approach taken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2FC664-D945-C650-917B-EC0201D426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913C4F8-2FD2-6617-35A2-FE732A84E8CC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93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A74C4-BCFC-BE87-77EE-0901E4A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Calibri Light"/>
              </a:rPr>
              <a:t>Pearson Correlation Coefficient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C67E2C-2D2E-301C-3AA1-000AEB248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2142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1930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58C9-E032-44EB-4E2D-3A49F361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Pearson Correlation Coefficient for the created communities</a:t>
            </a:r>
            <a:endParaRPr lang="en-US" dirty="0"/>
          </a:p>
        </p:txBody>
      </p:sp>
      <p:pic>
        <p:nvPicPr>
          <p:cNvPr id="7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29BDC891-F739-74A1-0A6C-047F3E604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458" y="1524588"/>
            <a:ext cx="9744714" cy="4953412"/>
          </a:xfrm>
        </p:spPr>
      </p:pic>
    </p:spTree>
    <p:extLst>
      <p:ext uri="{BB962C8B-B14F-4D97-AF65-F5344CB8AC3E}">
        <p14:creationId xmlns:p14="http://schemas.microsoft.com/office/powerpoint/2010/main" val="394333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0E17E-B267-26BD-6DBB-A0B30731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ea typeface="+mj-lt"/>
                <a:cs typeface="+mj-lt"/>
              </a:rPr>
              <a:t>Project benefits</a:t>
            </a:r>
            <a:endParaRPr lang="en-US" sz="3600">
              <a:solidFill>
                <a:schemeClr val="tx2"/>
              </a:solidFill>
            </a:endParaRPr>
          </a:p>
          <a:p>
            <a:pPr algn="ctr"/>
            <a:endParaRPr lang="en-US" sz="3600">
              <a:solidFill>
                <a:schemeClr val="tx2"/>
              </a:solidFill>
              <a:cs typeface="Calibri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3869-EE07-FDF1-421E-A1A3A96C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Relationships between entities in datasets are often of multiple types, which can naturally be modeled by a multi-layer graph.</a:t>
            </a:r>
          </a:p>
          <a:p>
            <a:r>
              <a:rPr lang="en-US" sz="1800" dirty="0">
                <a:ea typeface="+mn-lt"/>
                <a:cs typeface="+mn-lt"/>
              </a:rPr>
              <a:t>Application to Real-Life Networks with Huge Data</a:t>
            </a:r>
            <a:endParaRPr lang="en-US" sz="1800" dirty="0">
              <a:solidFill>
                <a:schemeClr val="tx2"/>
              </a:solidFill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Generalizability and Transferability</a:t>
            </a:r>
          </a:p>
          <a:p>
            <a:endParaRPr lang="en-US" sz="1800" dirty="0">
              <a:solidFill>
                <a:srgbClr val="000000"/>
              </a:solidFill>
              <a:cs typeface="Calibri"/>
            </a:endParaRPr>
          </a:p>
          <a:p>
            <a:endParaRPr lang="en-US" sz="1800" dirty="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9E4ACA6-2D31-56C2-270A-007AEFEA0DEA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21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48C1-289E-BB42-B4EE-D705CAE9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Hardware and Software requirements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11E7D6B-8187-7DD1-4B60-BD91627E26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2089F4B-E828-2DE8-6845-76237745355A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42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683D8-8495-78F2-5B08-F53F5A21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B6769D-7A87-F526-9CC0-24E6A157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378" y="2091095"/>
            <a:ext cx="10648709" cy="420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0B50D-8238-40D1-F8F0-2F690DD7B58C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40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73EC0-5877-171F-8CC7-EE65DFFC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Plan(cont.)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840B339-343C-594F-4128-373EE7F0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84" y="2091095"/>
            <a:ext cx="10925297" cy="4206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7CCCE-F6FB-F3D6-38C9-64A555E8021E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23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85BBB-4DF5-C6E9-3A91-94EE52A6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Plan(cont.)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0E122D1-11AF-3BFE-D57F-4C289B24D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2959635"/>
            <a:ext cx="11097349" cy="2469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641EB-1ADA-3630-E5C7-3ACE4616A206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17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6324-82AF-988B-81CC-2979DFBF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Requirement Matrix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51130-FF44-7FAE-3C3B-0D7C0C2AAE92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57BFBD65-46AA-4AA9-AD5C-45538FD82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443" y="2331292"/>
            <a:ext cx="11195221" cy="2197001"/>
          </a:xfrm>
        </p:spPr>
      </p:pic>
    </p:spTree>
    <p:extLst>
      <p:ext uri="{BB962C8B-B14F-4D97-AF65-F5344CB8AC3E}">
        <p14:creationId xmlns:p14="http://schemas.microsoft.com/office/powerpoint/2010/main" val="378547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A3C1F-7F5B-81EA-AF79-4335239C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cs typeface="Calibri Light"/>
              </a:rPr>
              <a:t>Future scope of improvements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D768-E19C-C2D9-DCA6-F547EBF25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Calibri"/>
                <a:cs typeface="Times New Roman"/>
              </a:rPr>
              <a:t>The scope includes exploring and implementing various community detection strategies such as cluster expansion, matrix factorization, unified distance, model-based approaches, and pattern mining</a:t>
            </a:r>
            <a:endParaRPr lang="en-US" sz="180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Performing community detection on underlying strategies like cluster expansion, matrix factorization, unified distance, model-based, pattern mining and their comparison 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Entity often engages in multiple relations. Hence, the more qualified communities in multi-layer graphs can be discovered for exploiting and fusing all these different aspects of information</a:t>
            </a:r>
            <a:endParaRPr lang="en-US" sz="1800">
              <a:solidFill>
                <a:schemeClr val="tx2"/>
              </a:solidFill>
              <a:cs typeface="Calibri"/>
            </a:endParaRPr>
          </a:p>
          <a:p>
            <a:endParaRPr lang="en-US" sz="1800">
              <a:solidFill>
                <a:schemeClr val="tx2"/>
              </a:solidFill>
              <a:cs typeface="Calibri"/>
            </a:endParaRPr>
          </a:p>
          <a:p>
            <a:endParaRPr lang="en-US" sz="180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3EA163-ED4A-5F45-93E5-1D97E46CA2EB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90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A0C02-23E7-04B8-E1FF-613EC703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cs typeface="Calibri Light"/>
              </a:rPr>
              <a:t>Conclusion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408A-B622-EBCF-0815-2803B139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329677"/>
            <a:ext cx="9833548" cy="245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The system we are trying to build will provide a framework which will analyze information in multi-layered networks and detect communities of graphs with rich datasets.</a:t>
            </a:r>
          </a:p>
          <a:p>
            <a:r>
              <a:rPr lang="en-US" sz="1800">
                <a:solidFill>
                  <a:schemeClr val="tx2"/>
                </a:solidFill>
                <a:cs typeface="Calibri"/>
              </a:rPr>
              <a:t>We can compare the created clusters using different performance metrics.</a:t>
            </a:r>
          </a:p>
          <a:p>
            <a:r>
              <a:rPr lang="en-US" sz="1800">
                <a:latin typeface="Calibri"/>
                <a:cs typeface="Times New Roman"/>
              </a:rPr>
              <a:t>The use of multi-layer graphs enables the identification and analysis of inter-layer clusters, which are communities that span across different relationship types or aspects of the entities</a:t>
            </a:r>
            <a:endParaRPr lang="en-US" sz="1800">
              <a:solidFill>
                <a:schemeClr val="tx2"/>
              </a:solidFill>
              <a:latin typeface="Calibri"/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CA1882-5EAD-08E0-2652-717E8894A6C5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85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B02F-A6FC-E9BB-EC83-BAE7B72E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Problem Domain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778053-BD32-7841-5D02-B0FBB76686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7D5AE0B-FB92-5B5A-D8E5-220D2E83D88E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700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CD1B-3E99-1B05-F252-077E4A2E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cs typeface="Calibri Light"/>
              </a:rPr>
              <a:t>References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4242-C7B7-85A9-B524-769D734D1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/>
                <a:ea typeface="+mn-lt"/>
                <a:cs typeface="Calibri"/>
              </a:rPr>
              <a:t>Meena, Pawan, Mahesh Pawar, and Anjana Pandey. "A Survey on Community Detection Algorithm and Its Applications." Turkish Journal of Computer and Mathematics Education (TURCOMAT) 12.6 (2021): 4807-4815.</a:t>
            </a:r>
            <a:endParaRPr lang="en-US" sz="1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schemeClr val="tx2"/>
                </a:solidFill>
                <a:latin typeface="Times New Roman"/>
                <a:cs typeface="Times New Roman"/>
              </a:rPr>
              <a:t>● </a:t>
            </a:r>
            <a:r>
              <a:rPr lang="en-US" sz="1400" dirty="0">
                <a:solidFill>
                  <a:schemeClr val="tx2"/>
                </a:solidFill>
                <a:latin typeface="Calibri"/>
                <a:ea typeface="+mn-lt"/>
                <a:cs typeface="Calibri"/>
              </a:rPr>
              <a:t>Huang, Xinyu, et al. "A survey of community detection methods in multilayer networks." Data Mining and Knowledge Discovery 35.1 (2021): 1-45.</a:t>
            </a:r>
            <a:endParaRPr lang="en-US" sz="1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1400" dirty="0">
                <a:solidFill>
                  <a:schemeClr val="tx2"/>
                </a:solidFill>
                <a:latin typeface="Calibri"/>
                <a:ea typeface="+mn-lt"/>
                <a:cs typeface="Calibri"/>
              </a:rPr>
              <a:t>Kim, </a:t>
            </a:r>
            <a:r>
              <a:rPr lang="en-US" sz="1400" dirty="0" err="1">
                <a:solidFill>
                  <a:schemeClr val="tx2"/>
                </a:solidFill>
                <a:latin typeface="Calibri"/>
                <a:ea typeface="+mn-lt"/>
                <a:cs typeface="Calibri"/>
              </a:rPr>
              <a:t>Jungeun</a:t>
            </a:r>
            <a:r>
              <a:rPr lang="en-US" sz="1400" dirty="0">
                <a:solidFill>
                  <a:schemeClr val="tx2"/>
                </a:solidFill>
                <a:latin typeface="Calibri"/>
                <a:ea typeface="+mn-lt"/>
                <a:cs typeface="Calibri"/>
              </a:rPr>
              <a:t>, and Jae-Gil Lee. "Community detection in multi-layer graphs: A survey." ACM SIGMOD Record 44.3 (2015): 37-48. 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/>
                <a:cs typeface="Times New Roman"/>
              </a:rPr>
              <a:t>T. </a:t>
            </a:r>
            <a:r>
              <a:rPr lang="en-US" sz="1400" err="1">
                <a:solidFill>
                  <a:srgbClr val="000000"/>
                </a:solidFill>
                <a:latin typeface="Calibri"/>
                <a:cs typeface="Times New Roman"/>
              </a:rPr>
              <a:t>Aynaud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Times New Roman"/>
              </a:rPr>
              <a:t>. python-</a:t>
            </a:r>
            <a:r>
              <a:rPr lang="en-US" sz="1400" err="1">
                <a:solidFill>
                  <a:srgbClr val="000000"/>
                </a:solidFill>
                <a:latin typeface="Calibri"/>
                <a:cs typeface="Times New Roman"/>
              </a:rPr>
              <a:t>louvain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/>
                <a:cs typeface="Times New Roman"/>
              </a:rPr>
              <a:t>x.y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Times New Roman"/>
              </a:rPr>
              <a:t>: Louvain algorithm for community detection. 2020. 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Times New Roman"/>
                <a:hlinkClick r:id="rId2"/>
              </a:rPr>
              <a:t>https://github.com/taynaud/python-louvain</a:t>
            </a:r>
            <a:endParaRPr lang="en-US" sz="1400">
              <a:latin typeface="Calibri"/>
              <a:cs typeface="Times New Roman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libri"/>
                <a:cs typeface="Times New Roman"/>
              </a:rPr>
              <a:t>Annamaria Ficara &amp; Giacomo Fiumara &amp; Salvatore Catanese &amp; Pasquale De Meo &amp; Xiaoyang Liu, 2022."The Whole Is Greater than the Sum of the Parts: A Multilayer Approach on Criminal Networks," Future Internet, MDPI, vol. 14(5), pages 1-21, April.</a:t>
            </a:r>
            <a:endParaRPr lang="en-US" sz="1400">
              <a:latin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M. Chen, K. Kuzmin and B. K. Szymanski, "Community Detection via Maximization of Modularity and Its Variants," in IEEE Transactions on Computational Social Systems, vol. 1, no. 1, pp. 46-65, March 2014, </a:t>
            </a:r>
            <a:r>
              <a:rPr lang="en-US" sz="1400" dirty="0" err="1">
                <a:ea typeface="+mn-lt"/>
                <a:cs typeface="+mn-lt"/>
              </a:rPr>
              <a:t>doi</a:t>
            </a:r>
            <a:r>
              <a:rPr lang="en-US" sz="1400" dirty="0">
                <a:ea typeface="+mn-lt"/>
                <a:cs typeface="+mn-lt"/>
              </a:rPr>
              <a:t>: 10.1109/TCSS.2014.2307458</a:t>
            </a:r>
            <a:endParaRPr lang="en-US" dirty="0"/>
          </a:p>
          <a:p>
            <a:endParaRPr lang="en-US" sz="1400" dirty="0">
              <a:solidFill>
                <a:srgbClr val="000000"/>
              </a:solidFill>
              <a:latin typeface="Calibri"/>
              <a:cs typeface="Times New Roman"/>
            </a:endParaRPr>
          </a:p>
          <a:p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1400" u="sng" dirty="0">
              <a:solidFill>
                <a:schemeClr val="tx2"/>
              </a:solidFill>
              <a:cs typeface="Calibri"/>
            </a:endParaRPr>
          </a:p>
          <a:p>
            <a:endParaRPr lang="en-US" sz="140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791900-CC43-B6E7-5BF5-E485E9710B48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5083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97B1-F00D-5855-D943-0F8B0C33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870D5428-FE26-A957-61C3-82C5DAE8A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" y="9996"/>
            <a:ext cx="12096193" cy="68443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FDA8C-E240-C014-D1EF-F4B5E85391B7}"/>
              </a:ext>
            </a:extLst>
          </p:cNvPr>
          <p:cNvSpPr txBox="1"/>
          <p:nvPr/>
        </p:nvSpPr>
        <p:spPr>
          <a:xfrm>
            <a:off x="-253529" y="2874963"/>
            <a:ext cx="7064021" cy="562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28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746AD-3BF6-DDB9-C1AE-36566BAC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74B2F1-812D-3693-20C0-E17B3D36FD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960D949-108D-15D5-961B-2FDB22ECE4FF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69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6504-3040-F045-4BDB-C949C7B4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Multi-Layered network?</a:t>
            </a:r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4ADE210-7371-8C8D-2DB9-A29CA288EB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6207008" cy="4417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3A7E6EA2-6293-7B0E-AE6C-D8934AF32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227" y="2268043"/>
            <a:ext cx="4436533" cy="3529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494BB3-20F2-2EED-FB9D-08176041FE3A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24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D1EA-7DD6-B92C-FCB6-7326B273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Communities in a network</a:t>
            </a:r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90643D1-4B74-648F-4D9A-E12177C017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316119" cy="4050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0BB59710-8596-AFAB-1A64-E56B96C51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993" y="1780916"/>
            <a:ext cx="5537200" cy="30515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DAA147-CFB1-24A4-06F4-03EC961C75B6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336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CD3A5C-315F-F1CF-0F7A-054A41D2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F43C922-DCF7-792E-0E2C-24E6BB937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06" y="743798"/>
            <a:ext cx="5477069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EF8DB-1F8A-DCBE-C879-219A321C0695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70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93769-FCCC-D155-EBEC-2312E0E9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cs typeface="Calibri Light"/>
              </a:rPr>
              <a:t>Visualization of Datasets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E8D3-5D74-892D-7999-117A35CDA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cs typeface="Calibri"/>
              </a:rPr>
              <a:t>2d and 3d plots for different network data</a:t>
            </a:r>
          </a:p>
          <a:p>
            <a:r>
              <a:rPr lang="en-US" sz="1800">
                <a:solidFill>
                  <a:schemeClr val="tx2"/>
                </a:solidFill>
                <a:cs typeface="Calibri"/>
              </a:rPr>
              <a:t>Networkx used to create the network</a:t>
            </a:r>
          </a:p>
          <a:p>
            <a:r>
              <a:rPr lang="en-US" sz="1800">
                <a:solidFill>
                  <a:schemeClr val="tx2"/>
                </a:solidFill>
                <a:cs typeface="Calibri"/>
              </a:rPr>
              <a:t>Matplotlib for 2d plotting</a:t>
            </a:r>
          </a:p>
          <a:p>
            <a:r>
              <a:rPr lang="en-US" sz="1800">
                <a:solidFill>
                  <a:schemeClr val="tx2"/>
                </a:solidFill>
                <a:cs typeface="Calibri"/>
              </a:rPr>
              <a:t>Plotly for 3d Plotting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9D13BE3-E848-E1CF-56F8-A4A5BA248308}"/>
              </a:ext>
            </a:extLst>
          </p:cNvPr>
          <p:cNvSpPr txBox="1"/>
          <p:nvPr/>
        </p:nvSpPr>
        <p:spPr>
          <a:xfrm>
            <a:off x="5520805" y="191815"/>
            <a:ext cx="65167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Group 22- </a:t>
            </a:r>
            <a:r>
              <a:rPr lang="en-US" sz="1200">
                <a:latin typeface="Calibri Light"/>
                <a:cs typeface="Calibri Light"/>
              </a:rPr>
              <a:t>COMMUNITY DETECTION WITH MULTI-LAYERED GRAPHS USING SOCIAL NETWORK ANALYSIS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868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COMMUNITY DETECTION WITH MULTI-LAYERED GRAPHS USING SOCIAL NETWORK ANALYSIS</vt:lpstr>
      <vt:lpstr>Problem Statement</vt:lpstr>
      <vt:lpstr>Approach taken</vt:lpstr>
      <vt:lpstr>Problem Domain</vt:lpstr>
      <vt:lpstr>Why?</vt:lpstr>
      <vt:lpstr>What is Multi-Layered network?</vt:lpstr>
      <vt:lpstr>Communities in a network</vt:lpstr>
      <vt:lpstr>Flowchart</vt:lpstr>
      <vt:lpstr>Visualization of Datasets</vt:lpstr>
      <vt:lpstr>Visualization of Data- Example 1</vt:lpstr>
      <vt:lpstr>Community Detection Algorithms</vt:lpstr>
      <vt:lpstr>Girvan-Newman Algorithm</vt:lpstr>
      <vt:lpstr>Girvan-Newman Algorithm (Cont.)</vt:lpstr>
      <vt:lpstr>Modularity Maximization (For Unweighted networks)</vt:lpstr>
      <vt:lpstr>Modularity Maximization(cont.)</vt:lpstr>
      <vt:lpstr>Modularity Maximization(cont.)</vt:lpstr>
      <vt:lpstr>Modularity Maximization</vt:lpstr>
      <vt:lpstr>Modularity Maximization(Cont.)</vt:lpstr>
      <vt:lpstr>Louvain Algorithm for weighted graphs</vt:lpstr>
      <vt:lpstr>Louvain Algorithm for weighted graphs(Cont.)</vt:lpstr>
      <vt:lpstr>Louvain Algorithm for weighted graphs(Cont.)</vt:lpstr>
      <vt:lpstr>Louvain Algorithm for weighted graphs(Cont.)</vt:lpstr>
      <vt:lpstr>Louvain Algorithm for weighted graphs(Cont.)</vt:lpstr>
      <vt:lpstr>Dataset Preparation</vt:lpstr>
      <vt:lpstr>Dataset Preparation – Total interactions in movie</vt:lpstr>
      <vt:lpstr>Test Results</vt:lpstr>
      <vt:lpstr>Test Results and Analysis</vt:lpstr>
      <vt:lpstr>Test Results and Analysis</vt:lpstr>
      <vt:lpstr>Test Results and Analysis </vt:lpstr>
      <vt:lpstr>Pearson Correlation Coefficient</vt:lpstr>
      <vt:lpstr>Pearson Correlation Coefficient for the created communities</vt:lpstr>
      <vt:lpstr>Project benefits </vt:lpstr>
      <vt:lpstr>Hardware and Software requirements</vt:lpstr>
      <vt:lpstr>Project Plan</vt:lpstr>
      <vt:lpstr>Project Plan(cont.)</vt:lpstr>
      <vt:lpstr>Project Plan(cont.)</vt:lpstr>
      <vt:lpstr>Requirement Matrix</vt:lpstr>
      <vt:lpstr>Future scope of improvements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266</cp:revision>
  <dcterms:created xsi:type="dcterms:W3CDTF">2022-11-28T06:03:35Z</dcterms:created>
  <dcterms:modified xsi:type="dcterms:W3CDTF">2023-05-25T19:43:48Z</dcterms:modified>
</cp:coreProperties>
</file>